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6" r:id="rId3"/>
    <p:sldId id="279" r:id="rId4"/>
    <p:sldId id="280" r:id="rId5"/>
    <p:sldId id="259" r:id="rId6"/>
    <p:sldId id="281" r:id="rId7"/>
    <p:sldId id="282" r:id="rId8"/>
    <p:sldId id="262" r:id="rId9"/>
    <p:sldId id="284" r:id="rId10"/>
    <p:sldId id="283" r:id="rId11"/>
    <p:sldId id="285" r:id="rId12"/>
    <p:sldId id="293" r:id="rId13"/>
    <p:sldId id="292" r:id="rId14"/>
    <p:sldId id="290" r:id="rId15"/>
    <p:sldId id="288" r:id="rId16"/>
    <p:sldId id="264" r:id="rId17"/>
    <p:sldId id="270" r:id="rId18"/>
    <p:sldId id="271" r:id="rId19"/>
    <p:sldId id="272" r:id="rId20"/>
    <p:sldId id="273" r:id="rId21"/>
    <p:sldId id="274" r:id="rId22"/>
    <p:sldId id="276" r:id="rId23"/>
    <p:sldId id="278" r:id="rId24"/>
    <p:sldId id="277" r:id="rId25"/>
    <p:sldId id="295" r:id="rId26"/>
    <p:sldId id="260"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5465" autoAdjust="0"/>
  </p:normalViewPr>
  <p:slideViewPr>
    <p:cSldViewPr snapToGrid="0">
      <p:cViewPr varScale="1">
        <p:scale>
          <a:sx n="75" d="100"/>
          <a:sy n="75" d="100"/>
        </p:scale>
        <p:origin x="122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2.png"/><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2.png"/><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276F4-A93B-4518-BE73-EC42FAECC4D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C6E6BAE-F56C-44E9-9309-3018E1091D58}">
      <dgm:prSet/>
      <dgm:spPr/>
      <dgm:t>
        <a:bodyPr/>
        <a:lstStyle/>
        <a:p>
          <a:r>
            <a:rPr lang="en-US" dirty="0"/>
            <a:t>Loving!</a:t>
          </a:r>
        </a:p>
      </dgm:t>
    </dgm:pt>
    <dgm:pt modelId="{21C72673-76D3-408B-9609-CD23DC796CC3}" type="parTrans" cxnId="{A877645D-A236-49F9-A856-22C7D879E643}">
      <dgm:prSet/>
      <dgm:spPr/>
      <dgm:t>
        <a:bodyPr/>
        <a:lstStyle/>
        <a:p>
          <a:endParaRPr lang="en-US"/>
        </a:p>
      </dgm:t>
    </dgm:pt>
    <dgm:pt modelId="{6C89F1CE-52AB-4895-B696-A909A153B6D9}" type="sibTrans" cxnId="{A877645D-A236-49F9-A856-22C7D879E643}">
      <dgm:prSet/>
      <dgm:spPr/>
      <dgm:t>
        <a:bodyPr/>
        <a:lstStyle/>
        <a:p>
          <a:endParaRPr lang="en-US"/>
        </a:p>
      </dgm:t>
    </dgm:pt>
    <dgm:pt modelId="{6E3632E8-3CB1-46B2-A860-A846188F4B12}">
      <dgm:prSet/>
      <dgm:spPr/>
      <dgm:t>
        <a:bodyPr/>
        <a:lstStyle/>
        <a:p>
          <a:r>
            <a:rPr lang="en-US" dirty="0"/>
            <a:t>Change, STAT!</a:t>
          </a:r>
        </a:p>
      </dgm:t>
    </dgm:pt>
    <dgm:pt modelId="{C1A8ECB7-67D8-4043-BF64-4B01E2FB2DE2}" type="parTrans" cxnId="{2FD69ED8-58FD-4F5A-AC07-EBF23894E35B}">
      <dgm:prSet/>
      <dgm:spPr/>
      <dgm:t>
        <a:bodyPr/>
        <a:lstStyle/>
        <a:p>
          <a:endParaRPr lang="en-US"/>
        </a:p>
      </dgm:t>
    </dgm:pt>
    <dgm:pt modelId="{8D29CE61-C984-4C53-9AC8-A765C853700E}" type="sibTrans" cxnId="{2FD69ED8-58FD-4F5A-AC07-EBF23894E35B}">
      <dgm:prSet/>
      <dgm:spPr/>
      <dgm:t>
        <a:bodyPr/>
        <a:lstStyle/>
        <a:p>
          <a:endParaRPr lang="en-US"/>
        </a:p>
      </dgm:t>
    </dgm:pt>
    <dgm:pt modelId="{DF4236C5-F321-4D89-A175-39239456464B}">
      <dgm:prSet/>
      <dgm:spPr/>
      <dgm:t>
        <a:bodyPr/>
        <a:lstStyle/>
        <a:p>
          <a:r>
            <a:rPr lang="en-US" dirty="0"/>
            <a:t>More of</a:t>
          </a:r>
        </a:p>
      </dgm:t>
    </dgm:pt>
    <dgm:pt modelId="{DDE6202F-985E-4925-997A-B923F697AE32}" type="parTrans" cxnId="{3ADD508B-C4F9-4561-A162-BC14510C0F06}">
      <dgm:prSet/>
      <dgm:spPr/>
      <dgm:t>
        <a:bodyPr/>
        <a:lstStyle/>
        <a:p>
          <a:endParaRPr lang="en-US"/>
        </a:p>
      </dgm:t>
    </dgm:pt>
    <dgm:pt modelId="{1C74BCDF-5F87-4E3E-8426-67BDC9EDAFAA}" type="sibTrans" cxnId="{3ADD508B-C4F9-4561-A162-BC14510C0F06}">
      <dgm:prSet/>
      <dgm:spPr/>
      <dgm:t>
        <a:bodyPr/>
        <a:lstStyle/>
        <a:p>
          <a:endParaRPr lang="en-US"/>
        </a:p>
      </dgm:t>
    </dgm:pt>
    <dgm:pt modelId="{181E9D83-8BFD-478C-9791-EE58B5DA4FBD}">
      <dgm:prSet/>
      <dgm:spPr/>
      <dgm:t>
        <a:bodyPr/>
        <a:lstStyle/>
        <a:p>
          <a:r>
            <a:rPr lang="en-US"/>
            <a:t>Less of</a:t>
          </a:r>
        </a:p>
      </dgm:t>
    </dgm:pt>
    <dgm:pt modelId="{0C4641A9-A3A4-44E0-A5CB-82A98007B245}" type="parTrans" cxnId="{EB1B177A-E3EB-4E81-A8D2-6F812EF2A78B}">
      <dgm:prSet/>
      <dgm:spPr/>
      <dgm:t>
        <a:bodyPr/>
        <a:lstStyle/>
        <a:p>
          <a:endParaRPr lang="en-US"/>
        </a:p>
      </dgm:t>
    </dgm:pt>
    <dgm:pt modelId="{D14E2A4A-9379-498D-AD60-770C42D9D9FE}" type="sibTrans" cxnId="{EB1B177A-E3EB-4E81-A8D2-6F812EF2A78B}">
      <dgm:prSet/>
      <dgm:spPr/>
      <dgm:t>
        <a:bodyPr/>
        <a:lstStyle/>
        <a:p>
          <a:endParaRPr lang="en-US"/>
        </a:p>
      </dgm:t>
    </dgm:pt>
    <dgm:pt modelId="{CF65247D-9DFA-41F9-BD83-0025C549969F}" type="pres">
      <dgm:prSet presAssocID="{554276F4-A93B-4518-BE73-EC42FAECC4D9}" presName="root" presStyleCnt="0">
        <dgm:presLayoutVars>
          <dgm:dir/>
          <dgm:resizeHandles val="exact"/>
        </dgm:presLayoutVars>
      </dgm:prSet>
      <dgm:spPr/>
      <dgm:t>
        <a:bodyPr/>
        <a:lstStyle/>
        <a:p>
          <a:endParaRPr lang="en-US"/>
        </a:p>
      </dgm:t>
    </dgm:pt>
    <dgm:pt modelId="{A2AC0B28-6D20-44A6-895C-955866F4C236}" type="pres">
      <dgm:prSet presAssocID="{554276F4-A93B-4518-BE73-EC42FAECC4D9}" presName="container" presStyleCnt="0">
        <dgm:presLayoutVars>
          <dgm:dir/>
          <dgm:resizeHandles val="exact"/>
        </dgm:presLayoutVars>
      </dgm:prSet>
      <dgm:spPr/>
    </dgm:pt>
    <dgm:pt modelId="{1371F0F3-14F0-4D6B-BD7E-971C13DF8DB9}" type="pres">
      <dgm:prSet presAssocID="{EC6E6BAE-F56C-44E9-9309-3018E1091D58}" presName="compNode" presStyleCnt="0"/>
      <dgm:spPr/>
    </dgm:pt>
    <dgm:pt modelId="{4C362117-A87A-412E-B50D-999A7757191F}" type="pres">
      <dgm:prSet presAssocID="{EC6E6BAE-F56C-44E9-9309-3018E1091D58}" presName="iconBgRect" presStyleLbl="bgShp" presStyleIdx="0" presStyleCnt="4"/>
      <dgm:spPr/>
    </dgm:pt>
    <dgm:pt modelId="{4A9BA2AF-58E9-4BC8-B7F7-5862373BAEF5}" type="pres">
      <dgm:prSet presAssocID="{EC6E6BAE-F56C-44E9-9309-3018E1091D58}"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5970192C-3604-4A39-9F50-8CC549CE331A}" type="pres">
      <dgm:prSet presAssocID="{EC6E6BAE-F56C-44E9-9309-3018E1091D58}" presName="spaceRect" presStyleCnt="0"/>
      <dgm:spPr/>
    </dgm:pt>
    <dgm:pt modelId="{EFC377B6-26AC-496A-AA0A-914B18952D78}" type="pres">
      <dgm:prSet presAssocID="{EC6E6BAE-F56C-44E9-9309-3018E1091D58}" presName="textRect" presStyleLbl="revTx" presStyleIdx="0" presStyleCnt="4">
        <dgm:presLayoutVars>
          <dgm:chMax val="1"/>
          <dgm:chPref val="1"/>
        </dgm:presLayoutVars>
      </dgm:prSet>
      <dgm:spPr/>
      <dgm:t>
        <a:bodyPr/>
        <a:lstStyle/>
        <a:p>
          <a:endParaRPr lang="en-US"/>
        </a:p>
      </dgm:t>
    </dgm:pt>
    <dgm:pt modelId="{00E688B2-1226-4103-8E4C-58B0B2042A41}" type="pres">
      <dgm:prSet presAssocID="{6C89F1CE-52AB-4895-B696-A909A153B6D9}" presName="sibTrans" presStyleLbl="sibTrans2D1" presStyleIdx="0" presStyleCnt="0"/>
      <dgm:spPr/>
      <dgm:t>
        <a:bodyPr/>
        <a:lstStyle/>
        <a:p>
          <a:endParaRPr lang="en-US"/>
        </a:p>
      </dgm:t>
    </dgm:pt>
    <dgm:pt modelId="{ED144A1F-BC79-4F8B-A75B-79F3F498AE3E}" type="pres">
      <dgm:prSet presAssocID="{6E3632E8-3CB1-46B2-A860-A846188F4B12}" presName="compNode" presStyleCnt="0"/>
      <dgm:spPr/>
    </dgm:pt>
    <dgm:pt modelId="{D8235110-6E93-4AD4-A60B-58BBACDC3C45}" type="pres">
      <dgm:prSet presAssocID="{6E3632E8-3CB1-46B2-A860-A846188F4B12}" presName="iconBgRect" presStyleLbl="bgShp" presStyleIdx="1" presStyleCnt="4"/>
      <dgm:spPr/>
    </dgm:pt>
    <dgm:pt modelId="{271BE516-A275-463D-B9A8-85A4DA7C9691}" type="pres">
      <dgm:prSet presAssocID="{6E3632E8-3CB1-46B2-A860-A846188F4B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Repeat"/>
        </a:ext>
      </dgm:extLst>
    </dgm:pt>
    <dgm:pt modelId="{4336F35C-01AB-4D44-893D-F2064DAD868A}" type="pres">
      <dgm:prSet presAssocID="{6E3632E8-3CB1-46B2-A860-A846188F4B12}" presName="spaceRect" presStyleCnt="0"/>
      <dgm:spPr/>
    </dgm:pt>
    <dgm:pt modelId="{4B5714B7-3D00-4E15-AC42-DC7DA05ED6C0}" type="pres">
      <dgm:prSet presAssocID="{6E3632E8-3CB1-46B2-A860-A846188F4B12}" presName="textRect" presStyleLbl="revTx" presStyleIdx="1" presStyleCnt="4">
        <dgm:presLayoutVars>
          <dgm:chMax val="1"/>
          <dgm:chPref val="1"/>
        </dgm:presLayoutVars>
      </dgm:prSet>
      <dgm:spPr/>
      <dgm:t>
        <a:bodyPr/>
        <a:lstStyle/>
        <a:p>
          <a:endParaRPr lang="en-US"/>
        </a:p>
      </dgm:t>
    </dgm:pt>
    <dgm:pt modelId="{65CB3594-E979-475A-BA0D-7212A49D20CD}" type="pres">
      <dgm:prSet presAssocID="{8D29CE61-C984-4C53-9AC8-A765C853700E}" presName="sibTrans" presStyleLbl="sibTrans2D1" presStyleIdx="0" presStyleCnt="0"/>
      <dgm:spPr/>
      <dgm:t>
        <a:bodyPr/>
        <a:lstStyle/>
        <a:p>
          <a:endParaRPr lang="en-US"/>
        </a:p>
      </dgm:t>
    </dgm:pt>
    <dgm:pt modelId="{582C49A3-AC52-4E74-8F2B-8FF8352AC9B0}" type="pres">
      <dgm:prSet presAssocID="{DF4236C5-F321-4D89-A175-39239456464B}" presName="compNode" presStyleCnt="0"/>
      <dgm:spPr/>
    </dgm:pt>
    <dgm:pt modelId="{4271EB94-E3EA-4E6C-8C26-C83110467449}" type="pres">
      <dgm:prSet presAssocID="{DF4236C5-F321-4D89-A175-39239456464B}" presName="iconBgRect" presStyleLbl="bgShp" presStyleIdx="2" presStyleCnt="4"/>
      <dgm:spPr/>
    </dgm:pt>
    <dgm:pt modelId="{AE256C77-E3DD-44A9-AEDF-C0545B7398EA}" type="pres">
      <dgm:prSet presAssocID="{DF4236C5-F321-4D89-A175-39239456464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Bar graph with upward trend"/>
        </a:ext>
      </dgm:extLst>
    </dgm:pt>
    <dgm:pt modelId="{70199FC6-CA4F-4DFF-B0AC-E66EC01271EF}" type="pres">
      <dgm:prSet presAssocID="{DF4236C5-F321-4D89-A175-39239456464B}" presName="spaceRect" presStyleCnt="0"/>
      <dgm:spPr/>
    </dgm:pt>
    <dgm:pt modelId="{D034F53C-0889-409D-8EF4-CD769BFCE85D}" type="pres">
      <dgm:prSet presAssocID="{DF4236C5-F321-4D89-A175-39239456464B}" presName="textRect" presStyleLbl="revTx" presStyleIdx="2" presStyleCnt="4">
        <dgm:presLayoutVars>
          <dgm:chMax val="1"/>
          <dgm:chPref val="1"/>
        </dgm:presLayoutVars>
      </dgm:prSet>
      <dgm:spPr/>
      <dgm:t>
        <a:bodyPr/>
        <a:lstStyle/>
        <a:p>
          <a:endParaRPr lang="en-US"/>
        </a:p>
      </dgm:t>
    </dgm:pt>
    <dgm:pt modelId="{43778722-BA62-4DFA-8635-AF331D45569B}" type="pres">
      <dgm:prSet presAssocID="{1C74BCDF-5F87-4E3E-8426-67BDC9EDAFAA}" presName="sibTrans" presStyleLbl="sibTrans2D1" presStyleIdx="0" presStyleCnt="0"/>
      <dgm:spPr/>
      <dgm:t>
        <a:bodyPr/>
        <a:lstStyle/>
        <a:p>
          <a:endParaRPr lang="en-US"/>
        </a:p>
      </dgm:t>
    </dgm:pt>
    <dgm:pt modelId="{24583219-87D9-45C2-A316-B9C80CF779D1}" type="pres">
      <dgm:prSet presAssocID="{181E9D83-8BFD-478C-9791-EE58B5DA4FBD}" presName="compNode" presStyleCnt="0"/>
      <dgm:spPr/>
    </dgm:pt>
    <dgm:pt modelId="{FBEADEA6-5CFE-42B0-90FD-29E9C0C4FD32}" type="pres">
      <dgm:prSet presAssocID="{181E9D83-8BFD-478C-9791-EE58B5DA4FBD}" presName="iconBgRect" presStyleLbl="bgShp" presStyleIdx="3" presStyleCnt="4"/>
      <dgm:spPr/>
    </dgm:pt>
    <dgm:pt modelId="{F334C7A3-E08B-4CCF-BC4D-5C91B6799FFD}" type="pres">
      <dgm:prSet presAssocID="{181E9D83-8BFD-478C-9791-EE58B5DA4FBD}"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Bar Graph with Downward Trend"/>
        </a:ext>
      </dgm:extLst>
    </dgm:pt>
    <dgm:pt modelId="{3A586C52-D6EE-4242-93F8-E1CADBA0A977}" type="pres">
      <dgm:prSet presAssocID="{181E9D83-8BFD-478C-9791-EE58B5DA4FBD}" presName="spaceRect" presStyleCnt="0"/>
      <dgm:spPr/>
    </dgm:pt>
    <dgm:pt modelId="{CB0EE376-9459-4E97-BBC8-9523D3579D5E}" type="pres">
      <dgm:prSet presAssocID="{181E9D83-8BFD-478C-9791-EE58B5DA4FBD}" presName="textRect" presStyleLbl="revTx" presStyleIdx="3" presStyleCnt="4">
        <dgm:presLayoutVars>
          <dgm:chMax val="1"/>
          <dgm:chPref val="1"/>
        </dgm:presLayoutVars>
      </dgm:prSet>
      <dgm:spPr/>
      <dgm:t>
        <a:bodyPr/>
        <a:lstStyle/>
        <a:p>
          <a:endParaRPr lang="en-US"/>
        </a:p>
      </dgm:t>
    </dgm:pt>
  </dgm:ptLst>
  <dgm:cxnLst>
    <dgm:cxn modelId="{447F0302-0B80-4648-980C-E644E180AE99}" type="presOf" srcId="{6E3632E8-3CB1-46B2-A860-A846188F4B12}" destId="{4B5714B7-3D00-4E15-AC42-DC7DA05ED6C0}" srcOrd="0" destOrd="0" presId="urn:microsoft.com/office/officeart/2018/2/layout/IconCircleList"/>
    <dgm:cxn modelId="{6970E34C-DF6E-4DC4-851E-969DCD135CA5}" type="presOf" srcId="{181E9D83-8BFD-478C-9791-EE58B5DA4FBD}" destId="{CB0EE376-9459-4E97-BBC8-9523D3579D5E}" srcOrd="0" destOrd="0" presId="urn:microsoft.com/office/officeart/2018/2/layout/IconCircleList"/>
    <dgm:cxn modelId="{DC853EF1-4215-4095-8E58-B8B0683B0141}" type="presOf" srcId="{EC6E6BAE-F56C-44E9-9309-3018E1091D58}" destId="{EFC377B6-26AC-496A-AA0A-914B18952D78}" srcOrd="0" destOrd="0" presId="urn:microsoft.com/office/officeart/2018/2/layout/IconCircleList"/>
    <dgm:cxn modelId="{8D9194D0-CAF5-42D5-8ABD-DBFFCB3F14EA}" type="presOf" srcId="{6C89F1CE-52AB-4895-B696-A909A153B6D9}" destId="{00E688B2-1226-4103-8E4C-58B0B2042A41}" srcOrd="0" destOrd="0" presId="urn:microsoft.com/office/officeart/2018/2/layout/IconCircleList"/>
    <dgm:cxn modelId="{3ADD508B-C4F9-4561-A162-BC14510C0F06}" srcId="{554276F4-A93B-4518-BE73-EC42FAECC4D9}" destId="{DF4236C5-F321-4D89-A175-39239456464B}" srcOrd="2" destOrd="0" parTransId="{DDE6202F-985E-4925-997A-B923F697AE32}" sibTransId="{1C74BCDF-5F87-4E3E-8426-67BDC9EDAFAA}"/>
    <dgm:cxn modelId="{A877645D-A236-49F9-A856-22C7D879E643}" srcId="{554276F4-A93B-4518-BE73-EC42FAECC4D9}" destId="{EC6E6BAE-F56C-44E9-9309-3018E1091D58}" srcOrd="0" destOrd="0" parTransId="{21C72673-76D3-408B-9609-CD23DC796CC3}" sibTransId="{6C89F1CE-52AB-4895-B696-A909A153B6D9}"/>
    <dgm:cxn modelId="{6BE4629B-CC56-4624-9AD0-3F423415C9CB}" type="presOf" srcId="{554276F4-A93B-4518-BE73-EC42FAECC4D9}" destId="{CF65247D-9DFA-41F9-BD83-0025C549969F}" srcOrd="0" destOrd="0" presId="urn:microsoft.com/office/officeart/2018/2/layout/IconCircleList"/>
    <dgm:cxn modelId="{2E9DB8D2-BD3A-4291-BF26-F1ECBB7EDE33}" type="presOf" srcId="{1C74BCDF-5F87-4E3E-8426-67BDC9EDAFAA}" destId="{43778722-BA62-4DFA-8635-AF331D45569B}" srcOrd="0" destOrd="0" presId="urn:microsoft.com/office/officeart/2018/2/layout/IconCircleList"/>
    <dgm:cxn modelId="{EB1B177A-E3EB-4E81-A8D2-6F812EF2A78B}" srcId="{554276F4-A93B-4518-BE73-EC42FAECC4D9}" destId="{181E9D83-8BFD-478C-9791-EE58B5DA4FBD}" srcOrd="3" destOrd="0" parTransId="{0C4641A9-A3A4-44E0-A5CB-82A98007B245}" sibTransId="{D14E2A4A-9379-498D-AD60-770C42D9D9FE}"/>
    <dgm:cxn modelId="{692F39E8-CB7D-4144-A85E-D135616F3B14}" type="presOf" srcId="{8D29CE61-C984-4C53-9AC8-A765C853700E}" destId="{65CB3594-E979-475A-BA0D-7212A49D20CD}" srcOrd="0" destOrd="0" presId="urn:microsoft.com/office/officeart/2018/2/layout/IconCircleList"/>
    <dgm:cxn modelId="{2FD69ED8-58FD-4F5A-AC07-EBF23894E35B}" srcId="{554276F4-A93B-4518-BE73-EC42FAECC4D9}" destId="{6E3632E8-3CB1-46B2-A860-A846188F4B12}" srcOrd="1" destOrd="0" parTransId="{C1A8ECB7-67D8-4043-BF64-4B01E2FB2DE2}" sibTransId="{8D29CE61-C984-4C53-9AC8-A765C853700E}"/>
    <dgm:cxn modelId="{385C9EDE-A5B0-46FA-B262-9C32EAEA82D3}" type="presOf" srcId="{DF4236C5-F321-4D89-A175-39239456464B}" destId="{D034F53C-0889-409D-8EF4-CD769BFCE85D}" srcOrd="0" destOrd="0" presId="urn:microsoft.com/office/officeart/2018/2/layout/IconCircleList"/>
    <dgm:cxn modelId="{E115E8C0-13DE-4B67-A5C0-AF1CF172ACA1}" type="presParOf" srcId="{CF65247D-9DFA-41F9-BD83-0025C549969F}" destId="{A2AC0B28-6D20-44A6-895C-955866F4C236}" srcOrd="0" destOrd="0" presId="urn:microsoft.com/office/officeart/2018/2/layout/IconCircleList"/>
    <dgm:cxn modelId="{D611A61C-9043-4448-9AA7-ED42E17263FA}" type="presParOf" srcId="{A2AC0B28-6D20-44A6-895C-955866F4C236}" destId="{1371F0F3-14F0-4D6B-BD7E-971C13DF8DB9}" srcOrd="0" destOrd="0" presId="urn:microsoft.com/office/officeart/2018/2/layout/IconCircleList"/>
    <dgm:cxn modelId="{016F6B00-C19D-405C-B775-3225639FFA0C}" type="presParOf" srcId="{1371F0F3-14F0-4D6B-BD7E-971C13DF8DB9}" destId="{4C362117-A87A-412E-B50D-999A7757191F}" srcOrd="0" destOrd="0" presId="urn:microsoft.com/office/officeart/2018/2/layout/IconCircleList"/>
    <dgm:cxn modelId="{F50E7864-A289-42E7-BF2C-B884E6DE6DFF}" type="presParOf" srcId="{1371F0F3-14F0-4D6B-BD7E-971C13DF8DB9}" destId="{4A9BA2AF-58E9-4BC8-B7F7-5862373BAEF5}" srcOrd="1" destOrd="0" presId="urn:microsoft.com/office/officeart/2018/2/layout/IconCircleList"/>
    <dgm:cxn modelId="{098B2DE3-A15D-4E1F-81C4-EB6A0EDACD8B}" type="presParOf" srcId="{1371F0F3-14F0-4D6B-BD7E-971C13DF8DB9}" destId="{5970192C-3604-4A39-9F50-8CC549CE331A}" srcOrd="2" destOrd="0" presId="urn:microsoft.com/office/officeart/2018/2/layout/IconCircleList"/>
    <dgm:cxn modelId="{5B09A1B3-C1AB-43E2-9484-9A7BDEF35012}" type="presParOf" srcId="{1371F0F3-14F0-4D6B-BD7E-971C13DF8DB9}" destId="{EFC377B6-26AC-496A-AA0A-914B18952D78}" srcOrd="3" destOrd="0" presId="urn:microsoft.com/office/officeart/2018/2/layout/IconCircleList"/>
    <dgm:cxn modelId="{F7918AF5-9C8C-4097-A847-DBB70FB9428B}" type="presParOf" srcId="{A2AC0B28-6D20-44A6-895C-955866F4C236}" destId="{00E688B2-1226-4103-8E4C-58B0B2042A41}" srcOrd="1" destOrd="0" presId="urn:microsoft.com/office/officeart/2018/2/layout/IconCircleList"/>
    <dgm:cxn modelId="{AA2EF9CD-4411-4E39-8C6F-AE7BA957C9C9}" type="presParOf" srcId="{A2AC0B28-6D20-44A6-895C-955866F4C236}" destId="{ED144A1F-BC79-4F8B-A75B-79F3F498AE3E}" srcOrd="2" destOrd="0" presId="urn:microsoft.com/office/officeart/2018/2/layout/IconCircleList"/>
    <dgm:cxn modelId="{C844F8CF-7165-4BF3-A1E7-537C1EC1464B}" type="presParOf" srcId="{ED144A1F-BC79-4F8B-A75B-79F3F498AE3E}" destId="{D8235110-6E93-4AD4-A60B-58BBACDC3C45}" srcOrd="0" destOrd="0" presId="urn:microsoft.com/office/officeart/2018/2/layout/IconCircleList"/>
    <dgm:cxn modelId="{A04C1E80-E971-4EEC-9A1D-1A907510FB51}" type="presParOf" srcId="{ED144A1F-BC79-4F8B-A75B-79F3F498AE3E}" destId="{271BE516-A275-463D-B9A8-85A4DA7C9691}" srcOrd="1" destOrd="0" presId="urn:microsoft.com/office/officeart/2018/2/layout/IconCircleList"/>
    <dgm:cxn modelId="{BF972A67-0CE6-4525-96F1-9B2B86575BEA}" type="presParOf" srcId="{ED144A1F-BC79-4F8B-A75B-79F3F498AE3E}" destId="{4336F35C-01AB-4D44-893D-F2064DAD868A}" srcOrd="2" destOrd="0" presId="urn:microsoft.com/office/officeart/2018/2/layout/IconCircleList"/>
    <dgm:cxn modelId="{81D27084-EF45-464D-9D3C-2D48B4EB87F3}" type="presParOf" srcId="{ED144A1F-BC79-4F8B-A75B-79F3F498AE3E}" destId="{4B5714B7-3D00-4E15-AC42-DC7DA05ED6C0}" srcOrd="3" destOrd="0" presId="urn:microsoft.com/office/officeart/2018/2/layout/IconCircleList"/>
    <dgm:cxn modelId="{8D49770E-6AEE-46C4-B5B1-46EBFD2B96A8}" type="presParOf" srcId="{A2AC0B28-6D20-44A6-895C-955866F4C236}" destId="{65CB3594-E979-475A-BA0D-7212A49D20CD}" srcOrd="3" destOrd="0" presId="urn:microsoft.com/office/officeart/2018/2/layout/IconCircleList"/>
    <dgm:cxn modelId="{FFABA47C-11B4-4353-BCE2-AC40550026CB}" type="presParOf" srcId="{A2AC0B28-6D20-44A6-895C-955866F4C236}" destId="{582C49A3-AC52-4E74-8F2B-8FF8352AC9B0}" srcOrd="4" destOrd="0" presId="urn:microsoft.com/office/officeart/2018/2/layout/IconCircleList"/>
    <dgm:cxn modelId="{AA8A0C02-64D8-463C-8EA0-4848596A792F}" type="presParOf" srcId="{582C49A3-AC52-4E74-8F2B-8FF8352AC9B0}" destId="{4271EB94-E3EA-4E6C-8C26-C83110467449}" srcOrd="0" destOrd="0" presId="urn:microsoft.com/office/officeart/2018/2/layout/IconCircleList"/>
    <dgm:cxn modelId="{3B591819-3AF6-442B-A57F-79F95A6C8189}" type="presParOf" srcId="{582C49A3-AC52-4E74-8F2B-8FF8352AC9B0}" destId="{AE256C77-E3DD-44A9-AEDF-C0545B7398EA}" srcOrd="1" destOrd="0" presId="urn:microsoft.com/office/officeart/2018/2/layout/IconCircleList"/>
    <dgm:cxn modelId="{51DBC6C4-EDE1-42CF-88B5-EA74515A8BAC}" type="presParOf" srcId="{582C49A3-AC52-4E74-8F2B-8FF8352AC9B0}" destId="{70199FC6-CA4F-4DFF-B0AC-E66EC01271EF}" srcOrd="2" destOrd="0" presId="urn:microsoft.com/office/officeart/2018/2/layout/IconCircleList"/>
    <dgm:cxn modelId="{E3ACF7D3-236B-4517-BBDD-19C6266BF860}" type="presParOf" srcId="{582C49A3-AC52-4E74-8F2B-8FF8352AC9B0}" destId="{D034F53C-0889-409D-8EF4-CD769BFCE85D}" srcOrd="3" destOrd="0" presId="urn:microsoft.com/office/officeart/2018/2/layout/IconCircleList"/>
    <dgm:cxn modelId="{ECD49188-2590-4861-90AF-960ADC2A20AD}" type="presParOf" srcId="{A2AC0B28-6D20-44A6-895C-955866F4C236}" destId="{43778722-BA62-4DFA-8635-AF331D45569B}" srcOrd="5" destOrd="0" presId="urn:microsoft.com/office/officeart/2018/2/layout/IconCircleList"/>
    <dgm:cxn modelId="{EB875FAE-FE94-4400-B7A6-44B41B698D2C}" type="presParOf" srcId="{A2AC0B28-6D20-44A6-895C-955866F4C236}" destId="{24583219-87D9-45C2-A316-B9C80CF779D1}" srcOrd="6" destOrd="0" presId="urn:microsoft.com/office/officeart/2018/2/layout/IconCircleList"/>
    <dgm:cxn modelId="{CBA71FF4-313D-42CA-807F-6CF220879B6E}" type="presParOf" srcId="{24583219-87D9-45C2-A316-B9C80CF779D1}" destId="{FBEADEA6-5CFE-42B0-90FD-29E9C0C4FD32}" srcOrd="0" destOrd="0" presId="urn:microsoft.com/office/officeart/2018/2/layout/IconCircleList"/>
    <dgm:cxn modelId="{77BF6124-B4D5-4CD1-966D-7A6D6BAF35A5}" type="presParOf" srcId="{24583219-87D9-45C2-A316-B9C80CF779D1}" destId="{F334C7A3-E08B-4CCF-BC4D-5C91B6799FFD}" srcOrd="1" destOrd="0" presId="urn:microsoft.com/office/officeart/2018/2/layout/IconCircleList"/>
    <dgm:cxn modelId="{61F37B9D-A1DC-48D3-94A6-EEBE08006054}" type="presParOf" srcId="{24583219-87D9-45C2-A316-B9C80CF779D1}" destId="{3A586C52-D6EE-4242-93F8-E1CADBA0A977}" srcOrd="2" destOrd="0" presId="urn:microsoft.com/office/officeart/2018/2/layout/IconCircleList"/>
    <dgm:cxn modelId="{56128CAE-4DFE-433A-8554-011351BF470D}" type="presParOf" srcId="{24583219-87D9-45C2-A316-B9C80CF779D1}" destId="{CB0EE376-9459-4E97-BBC8-9523D3579D5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8C935A-DBC8-4FD4-8E31-70EED676FFB6}"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7D5CF216-460D-4D49-8DB5-13B187AAF6C7}">
      <dgm:prSet/>
      <dgm:spPr/>
      <dgm:t>
        <a:bodyPr/>
        <a:lstStyle/>
        <a:p>
          <a:r>
            <a:rPr lang="en-US" dirty="0"/>
            <a:t>Inspect the last Sprint</a:t>
          </a:r>
        </a:p>
      </dgm:t>
    </dgm:pt>
    <dgm:pt modelId="{683BAC12-8E12-457A-91F5-3C0F85B36F18}" type="parTrans" cxnId="{F06E7551-36C4-41A3-88E3-20014F7AC788}">
      <dgm:prSet/>
      <dgm:spPr/>
      <dgm:t>
        <a:bodyPr/>
        <a:lstStyle/>
        <a:p>
          <a:endParaRPr lang="en-US"/>
        </a:p>
      </dgm:t>
    </dgm:pt>
    <dgm:pt modelId="{9CE5B16F-8D9D-4DA6-A88D-9C6F1A9A041D}" type="sibTrans" cxnId="{F06E7551-36C4-41A3-88E3-20014F7AC788}">
      <dgm:prSet phldrT="1"/>
      <dgm:spPr/>
      <dgm:t>
        <a:bodyPr/>
        <a:lstStyle/>
        <a:p>
          <a:r>
            <a:rPr lang="en-US"/>
            <a:t>1</a:t>
          </a:r>
        </a:p>
      </dgm:t>
    </dgm:pt>
    <dgm:pt modelId="{D0C83C73-F86F-4FF9-8C23-B4F95D587B66}">
      <dgm:prSet/>
      <dgm:spPr/>
      <dgm:t>
        <a:bodyPr/>
        <a:lstStyle/>
        <a:p>
          <a:r>
            <a:rPr lang="en-US" dirty="0"/>
            <a:t>Identify what went well and possible improvements</a:t>
          </a:r>
        </a:p>
      </dgm:t>
    </dgm:pt>
    <dgm:pt modelId="{24F95847-79E3-44DC-822A-661883CC97D0}" type="parTrans" cxnId="{3A2E8D42-88EB-40A1-9164-226D811BE6BD}">
      <dgm:prSet/>
      <dgm:spPr/>
      <dgm:t>
        <a:bodyPr/>
        <a:lstStyle/>
        <a:p>
          <a:endParaRPr lang="en-US"/>
        </a:p>
      </dgm:t>
    </dgm:pt>
    <dgm:pt modelId="{4D2DF88C-6F90-4C69-B496-257601C053A3}" type="sibTrans" cxnId="{3A2E8D42-88EB-40A1-9164-226D811BE6BD}">
      <dgm:prSet phldrT="2"/>
      <dgm:spPr/>
      <dgm:t>
        <a:bodyPr/>
        <a:lstStyle/>
        <a:p>
          <a:r>
            <a:rPr lang="en-US"/>
            <a:t>2</a:t>
          </a:r>
        </a:p>
      </dgm:t>
    </dgm:pt>
    <dgm:pt modelId="{640C11EE-C754-4F2E-8C0E-0DF75217CF15}">
      <dgm:prSet/>
      <dgm:spPr/>
      <dgm:t>
        <a:bodyPr/>
        <a:lstStyle/>
        <a:p>
          <a:r>
            <a:rPr lang="en-US" dirty="0"/>
            <a:t>Create a plan for possible improvements</a:t>
          </a:r>
        </a:p>
      </dgm:t>
    </dgm:pt>
    <dgm:pt modelId="{DC98C497-28F0-4F9F-A742-143990834CB1}" type="parTrans" cxnId="{591E0438-63CE-4D0C-80A0-13AF7C718284}">
      <dgm:prSet/>
      <dgm:spPr/>
      <dgm:t>
        <a:bodyPr/>
        <a:lstStyle/>
        <a:p>
          <a:endParaRPr lang="en-US"/>
        </a:p>
      </dgm:t>
    </dgm:pt>
    <dgm:pt modelId="{E667485D-8728-4982-92F3-05D7A2D1D34C}" type="sibTrans" cxnId="{591E0438-63CE-4D0C-80A0-13AF7C718284}">
      <dgm:prSet phldrT="3"/>
      <dgm:spPr/>
      <dgm:t>
        <a:bodyPr/>
        <a:lstStyle/>
        <a:p>
          <a:r>
            <a:rPr lang="en-US"/>
            <a:t>3</a:t>
          </a:r>
        </a:p>
      </dgm:t>
    </dgm:pt>
    <dgm:pt modelId="{BF725211-5FCB-4619-8DCA-9E5517103EBF}" type="pres">
      <dgm:prSet presAssocID="{A48C935A-DBC8-4FD4-8E31-70EED676FFB6}" presName="linearFlow" presStyleCnt="0">
        <dgm:presLayoutVars>
          <dgm:dir/>
          <dgm:animLvl val="lvl"/>
          <dgm:resizeHandles val="exact"/>
        </dgm:presLayoutVars>
      </dgm:prSet>
      <dgm:spPr/>
      <dgm:t>
        <a:bodyPr/>
        <a:lstStyle/>
        <a:p>
          <a:endParaRPr lang="en-US"/>
        </a:p>
      </dgm:t>
    </dgm:pt>
    <dgm:pt modelId="{CBE1724F-E38C-4F61-97BA-69F611C7D4FB}" type="pres">
      <dgm:prSet presAssocID="{7D5CF216-460D-4D49-8DB5-13B187AAF6C7}" presName="compositeNode" presStyleCnt="0"/>
      <dgm:spPr/>
    </dgm:pt>
    <dgm:pt modelId="{009C3332-44A9-45D9-ABF5-D56516B41EE5}" type="pres">
      <dgm:prSet presAssocID="{7D5CF216-460D-4D49-8DB5-13B187AAF6C7}" presName="parTx" presStyleLbl="node1" presStyleIdx="0" presStyleCnt="0">
        <dgm:presLayoutVars>
          <dgm:chMax val="0"/>
          <dgm:chPref val="0"/>
          <dgm:bulletEnabled val="1"/>
        </dgm:presLayoutVars>
      </dgm:prSet>
      <dgm:spPr/>
    </dgm:pt>
    <dgm:pt modelId="{DC021AFF-7FEB-46C6-83DB-CA5ABD185BE6}" type="pres">
      <dgm:prSet presAssocID="{7D5CF216-460D-4D49-8DB5-13B187AAF6C7}" presName="parSh" presStyleCnt="0"/>
      <dgm:spPr/>
    </dgm:pt>
    <dgm:pt modelId="{2A09B118-7E3C-47F4-A6C6-446FCE072C57}" type="pres">
      <dgm:prSet presAssocID="{7D5CF216-460D-4D49-8DB5-13B187AAF6C7}" presName="lineNode" presStyleLbl="alignAccFollowNode1" presStyleIdx="0" presStyleCnt="9"/>
      <dgm:spPr/>
    </dgm:pt>
    <dgm:pt modelId="{A70904A2-9822-4A98-B8F1-935D9426B739}" type="pres">
      <dgm:prSet presAssocID="{7D5CF216-460D-4D49-8DB5-13B187AAF6C7}" presName="lineArrowNode" presStyleLbl="alignAccFollowNode1" presStyleIdx="1" presStyleCnt="9"/>
      <dgm:spPr/>
    </dgm:pt>
    <dgm:pt modelId="{D1C48B21-22F5-47DA-A302-EE846CC74558}" type="pres">
      <dgm:prSet presAssocID="{9CE5B16F-8D9D-4DA6-A88D-9C6F1A9A041D}" presName="sibTransNodeCircle" presStyleLbl="alignNode1" presStyleIdx="0" presStyleCnt="3">
        <dgm:presLayoutVars>
          <dgm:chMax val="0"/>
          <dgm:bulletEnabled/>
        </dgm:presLayoutVars>
      </dgm:prSet>
      <dgm:spPr/>
      <dgm:t>
        <a:bodyPr/>
        <a:lstStyle/>
        <a:p>
          <a:endParaRPr lang="en-US"/>
        </a:p>
      </dgm:t>
    </dgm:pt>
    <dgm:pt modelId="{591826CF-FEE9-43EC-8F80-C855E4104E7D}" type="pres">
      <dgm:prSet presAssocID="{9CE5B16F-8D9D-4DA6-A88D-9C6F1A9A041D}" presName="spacerBetweenCircleAndCallout" presStyleCnt="0">
        <dgm:presLayoutVars/>
      </dgm:prSet>
      <dgm:spPr/>
    </dgm:pt>
    <dgm:pt modelId="{8CD846F3-C14E-472B-9B49-B2AB59CBA8A2}" type="pres">
      <dgm:prSet presAssocID="{7D5CF216-460D-4D49-8DB5-13B187AAF6C7}" presName="nodeText" presStyleLbl="alignAccFollowNode1" presStyleIdx="2" presStyleCnt="9">
        <dgm:presLayoutVars>
          <dgm:bulletEnabled val="1"/>
        </dgm:presLayoutVars>
      </dgm:prSet>
      <dgm:spPr/>
      <dgm:t>
        <a:bodyPr/>
        <a:lstStyle/>
        <a:p>
          <a:endParaRPr lang="en-US"/>
        </a:p>
      </dgm:t>
    </dgm:pt>
    <dgm:pt modelId="{F3849B8A-23B8-47C3-9605-4A843895F75A}" type="pres">
      <dgm:prSet presAssocID="{9CE5B16F-8D9D-4DA6-A88D-9C6F1A9A041D}" presName="sibTransComposite" presStyleCnt="0"/>
      <dgm:spPr/>
    </dgm:pt>
    <dgm:pt modelId="{02D0FFD5-4C7F-42C3-AB9C-B0656BE08233}" type="pres">
      <dgm:prSet presAssocID="{D0C83C73-F86F-4FF9-8C23-B4F95D587B66}" presName="compositeNode" presStyleCnt="0"/>
      <dgm:spPr/>
    </dgm:pt>
    <dgm:pt modelId="{B6479961-68A2-47FF-872D-BF1EF26A65B0}" type="pres">
      <dgm:prSet presAssocID="{D0C83C73-F86F-4FF9-8C23-B4F95D587B66}" presName="parTx" presStyleLbl="node1" presStyleIdx="0" presStyleCnt="0">
        <dgm:presLayoutVars>
          <dgm:chMax val="0"/>
          <dgm:chPref val="0"/>
          <dgm:bulletEnabled val="1"/>
        </dgm:presLayoutVars>
      </dgm:prSet>
      <dgm:spPr/>
    </dgm:pt>
    <dgm:pt modelId="{736EAC19-C064-4B26-A733-2FF256CE043B}" type="pres">
      <dgm:prSet presAssocID="{D0C83C73-F86F-4FF9-8C23-B4F95D587B66}" presName="parSh" presStyleCnt="0"/>
      <dgm:spPr/>
    </dgm:pt>
    <dgm:pt modelId="{6000F644-0E0B-424E-A50F-A2D1DA38B6BF}" type="pres">
      <dgm:prSet presAssocID="{D0C83C73-F86F-4FF9-8C23-B4F95D587B66}" presName="lineNode" presStyleLbl="alignAccFollowNode1" presStyleIdx="3" presStyleCnt="9"/>
      <dgm:spPr/>
    </dgm:pt>
    <dgm:pt modelId="{2B18161C-4DE9-4A63-9E61-4D660098E625}" type="pres">
      <dgm:prSet presAssocID="{D0C83C73-F86F-4FF9-8C23-B4F95D587B66}" presName="lineArrowNode" presStyleLbl="alignAccFollowNode1" presStyleIdx="4" presStyleCnt="9"/>
      <dgm:spPr/>
    </dgm:pt>
    <dgm:pt modelId="{984FF6D8-F8FC-420E-A8B6-E3EE36F1B0F5}" type="pres">
      <dgm:prSet presAssocID="{4D2DF88C-6F90-4C69-B496-257601C053A3}" presName="sibTransNodeCircle" presStyleLbl="alignNode1" presStyleIdx="1" presStyleCnt="3">
        <dgm:presLayoutVars>
          <dgm:chMax val="0"/>
          <dgm:bulletEnabled/>
        </dgm:presLayoutVars>
      </dgm:prSet>
      <dgm:spPr/>
      <dgm:t>
        <a:bodyPr/>
        <a:lstStyle/>
        <a:p>
          <a:endParaRPr lang="en-US"/>
        </a:p>
      </dgm:t>
    </dgm:pt>
    <dgm:pt modelId="{C67F5DA0-F558-4506-B3E4-7B8414C659A1}" type="pres">
      <dgm:prSet presAssocID="{4D2DF88C-6F90-4C69-B496-257601C053A3}" presName="spacerBetweenCircleAndCallout" presStyleCnt="0">
        <dgm:presLayoutVars/>
      </dgm:prSet>
      <dgm:spPr/>
    </dgm:pt>
    <dgm:pt modelId="{CB4A576A-C9DA-4CCF-9140-C2438FF720FC}" type="pres">
      <dgm:prSet presAssocID="{D0C83C73-F86F-4FF9-8C23-B4F95D587B66}" presName="nodeText" presStyleLbl="alignAccFollowNode1" presStyleIdx="5" presStyleCnt="9">
        <dgm:presLayoutVars>
          <dgm:bulletEnabled val="1"/>
        </dgm:presLayoutVars>
      </dgm:prSet>
      <dgm:spPr/>
      <dgm:t>
        <a:bodyPr/>
        <a:lstStyle/>
        <a:p>
          <a:endParaRPr lang="en-US"/>
        </a:p>
      </dgm:t>
    </dgm:pt>
    <dgm:pt modelId="{C4209643-99CD-479F-93FB-F2579BA54203}" type="pres">
      <dgm:prSet presAssocID="{4D2DF88C-6F90-4C69-B496-257601C053A3}" presName="sibTransComposite" presStyleCnt="0"/>
      <dgm:spPr/>
    </dgm:pt>
    <dgm:pt modelId="{D8EC0EB9-CE75-4149-938F-927644BF5087}" type="pres">
      <dgm:prSet presAssocID="{640C11EE-C754-4F2E-8C0E-0DF75217CF15}" presName="compositeNode" presStyleCnt="0"/>
      <dgm:spPr/>
    </dgm:pt>
    <dgm:pt modelId="{A21B8080-EF01-4AF4-9927-6F862386F5AC}" type="pres">
      <dgm:prSet presAssocID="{640C11EE-C754-4F2E-8C0E-0DF75217CF15}" presName="parTx" presStyleLbl="node1" presStyleIdx="0" presStyleCnt="0">
        <dgm:presLayoutVars>
          <dgm:chMax val="0"/>
          <dgm:chPref val="0"/>
          <dgm:bulletEnabled val="1"/>
        </dgm:presLayoutVars>
      </dgm:prSet>
      <dgm:spPr/>
    </dgm:pt>
    <dgm:pt modelId="{9FC61DD2-8B96-4894-9059-2A850BF5B03F}" type="pres">
      <dgm:prSet presAssocID="{640C11EE-C754-4F2E-8C0E-0DF75217CF15}" presName="parSh" presStyleCnt="0"/>
      <dgm:spPr/>
    </dgm:pt>
    <dgm:pt modelId="{D08B5FA2-7882-40FE-8B4F-912C751E3033}" type="pres">
      <dgm:prSet presAssocID="{640C11EE-C754-4F2E-8C0E-0DF75217CF15}" presName="lineNode" presStyleLbl="alignAccFollowNode1" presStyleIdx="6" presStyleCnt="9"/>
      <dgm:spPr/>
    </dgm:pt>
    <dgm:pt modelId="{64F147D8-D858-49BA-BD9F-E1F4A96AB331}" type="pres">
      <dgm:prSet presAssocID="{640C11EE-C754-4F2E-8C0E-0DF75217CF15}" presName="lineArrowNode" presStyleLbl="alignAccFollowNode1" presStyleIdx="7" presStyleCnt="9"/>
      <dgm:spPr/>
    </dgm:pt>
    <dgm:pt modelId="{8E3364AC-6B23-424B-9DEB-9D0A90C9679E}" type="pres">
      <dgm:prSet presAssocID="{E667485D-8728-4982-92F3-05D7A2D1D34C}" presName="sibTransNodeCircle" presStyleLbl="alignNode1" presStyleIdx="2" presStyleCnt="3">
        <dgm:presLayoutVars>
          <dgm:chMax val="0"/>
          <dgm:bulletEnabled/>
        </dgm:presLayoutVars>
      </dgm:prSet>
      <dgm:spPr/>
      <dgm:t>
        <a:bodyPr/>
        <a:lstStyle/>
        <a:p>
          <a:endParaRPr lang="en-US"/>
        </a:p>
      </dgm:t>
    </dgm:pt>
    <dgm:pt modelId="{07A875D9-995C-4A20-8956-BE7A5F23B51C}" type="pres">
      <dgm:prSet presAssocID="{E667485D-8728-4982-92F3-05D7A2D1D34C}" presName="spacerBetweenCircleAndCallout" presStyleCnt="0">
        <dgm:presLayoutVars/>
      </dgm:prSet>
      <dgm:spPr/>
    </dgm:pt>
    <dgm:pt modelId="{1B331697-EBBD-4FAC-890A-11ACFED862DF}" type="pres">
      <dgm:prSet presAssocID="{640C11EE-C754-4F2E-8C0E-0DF75217CF15}" presName="nodeText" presStyleLbl="alignAccFollowNode1" presStyleIdx="8" presStyleCnt="9">
        <dgm:presLayoutVars>
          <dgm:bulletEnabled val="1"/>
        </dgm:presLayoutVars>
      </dgm:prSet>
      <dgm:spPr/>
      <dgm:t>
        <a:bodyPr/>
        <a:lstStyle/>
        <a:p>
          <a:endParaRPr lang="en-US"/>
        </a:p>
      </dgm:t>
    </dgm:pt>
  </dgm:ptLst>
  <dgm:cxnLst>
    <dgm:cxn modelId="{F06E7551-36C4-41A3-88E3-20014F7AC788}" srcId="{A48C935A-DBC8-4FD4-8E31-70EED676FFB6}" destId="{7D5CF216-460D-4D49-8DB5-13B187AAF6C7}" srcOrd="0" destOrd="0" parTransId="{683BAC12-8E12-457A-91F5-3C0F85B36F18}" sibTransId="{9CE5B16F-8D9D-4DA6-A88D-9C6F1A9A041D}"/>
    <dgm:cxn modelId="{8D59CCC8-780E-4572-B0EB-26F15559AC43}" type="presOf" srcId="{9CE5B16F-8D9D-4DA6-A88D-9C6F1A9A041D}" destId="{D1C48B21-22F5-47DA-A302-EE846CC74558}" srcOrd="0" destOrd="0" presId="urn:microsoft.com/office/officeart/2016/7/layout/LinearArrowProcessNumbered"/>
    <dgm:cxn modelId="{A00863FE-87C0-49DA-AE40-E17E4727D4C8}" type="presOf" srcId="{D0C83C73-F86F-4FF9-8C23-B4F95D587B66}" destId="{CB4A576A-C9DA-4CCF-9140-C2438FF720FC}" srcOrd="0" destOrd="0" presId="urn:microsoft.com/office/officeart/2016/7/layout/LinearArrowProcessNumbered"/>
    <dgm:cxn modelId="{591E0438-63CE-4D0C-80A0-13AF7C718284}" srcId="{A48C935A-DBC8-4FD4-8E31-70EED676FFB6}" destId="{640C11EE-C754-4F2E-8C0E-0DF75217CF15}" srcOrd="2" destOrd="0" parTransId="{DC98C497-28F0-4F9F-A742-143990834CB1}" sibTransId="{E667485D-8728-4982-92F3-05D7A2D1D34C}"/>
    <dgm:cxn modelId="{3A2E8D42-88EB-40A1-9164-226D811BE6BD}" srcId="{A48C935A-DBC8-4FD4-8E31-70EED676FFB6}" destId="{D0C83C73-F86F-4FF9-8C23-B4F95D587B66}" srcOrd="1" destOrd="0" parTransId="{24F95847-79E3-44DC-822A-661883CC97D0}" sibTransId="{4D2DF88C-6F90-4C69-B496-257601C053A3}"/>
    <dgm:cxn modelId="{4696A9ED-CBEF-4011-AD63-B981DD746891}" type="presOf" srcId="{4D2DF88C-6F90-4C69-B496-257601C053A3}" destId="{984FF6D8-F8FC-420E-A8B6-E3EE36F1B0F5}" srcOrd="0" destOrd="0" presId="urn:microsoft.com/office/officeart/2016/7/layout/LinearArrowProcessNumbered"/>
    <dgm:cxn modelId="{C30A6F88-C194-429D-A604-AF234227B84A}" type="presOf" srcId="{7D5CF216-460D-4D49-8DB5-13B187AAF6C7}" destId="{8CD846F3-C14E-472B-9B49-B2AB59CBA8A2}" srcOrd="0" destOrd="0" presId="urn:microsoft.com/office/officeart/2016/7/layout/LinearArrowProcessNumbered"/>
    <dgm:cxn modelId="{91400222-D4A4-435F-AD19-497DC44DBE3F}" type="presOf" srcId="{E667485D-8728-4982-92F3-05D7A2D1D34C}" destId="{8E3364AC-6B23-424B-9DEB-9D0A90C9679E}" srcOrd="0" destOrd="0" presId="urn:microsoft.com/office/officeart/2016/7/layout/LinearArrowProcessNumbered"/>
    <dgm:cxn modelId="{E9178381-6052-4A3B-99F5-CB94A00D0617}" type="presOf" srcId="{A48C935A-DBC8-4FD4-8E31-70EED676FFB6}" destId="{BF725211-5FCB-4619-8DCA-9E5517103EBF}" srcOrd="0" destOrd="0" presId="urn:microsoft.com/office/officeart/2016/7/layout/LinearArrowProcessNumbered"/>
    <dgm:cxn modelId="{040BB754-B6FE-4D1D-835A-ECF9E0C6192F}" type="presOf" srcId="{640C11EE-C754-4F2E-8C0E-0DF75217CF15}" destId="{1B331697-EBBD-4FAC-890A-11ACFED862DF}" srcOrd="0" destOrd="0" presId="urn:microsoft.com/office/officeart/2016/7/layout/LinearArrowProcessNumbered"/>
    <dgm:cxn modelId="{E72DF838-4D37-42F1-8ACD-8A0D60C029FA}" type="presParOf" srcId="{BF725211-5FCB-4619-8DCA-9E5517103EBF}" destId="{CBE1724F-E38C-4F61-97BA-69F611C7D4FB}" srcOrd="0" destOrd="0" presId="urn:microsoft.com/office/officeart/2016/7/layout/LinearArrowProcessNumbered"/>
    <dgm:cxn modelId="{95B43D1A-FEB3-489F-8C1A-5590D4F508E0}" type="presParOf" srcId="{CBE1724F-E38C-4F61-97BA-69F611C7D4FB}" destId="{009C3332-44A9-45D9-ABF5-D56516B41EE5}" srcOrd="0" destOrd="0" presId="urn:microsoft.com/office/officeart/2016/7/layout/LinearArrowProcessNumbered"/>
    <dgm:cxn modelId="{13C27C86-D8C6-4426-A41A-9BFD9CB23619}" type="presParOf" srcId="{CBE1724F-E38C-4F61-97BA-69F611C7D4FB}" destId="{DC021AFF-7FEB-46C6-83DB-CA5ABD185BE6}" srcOrd="1" destOrd="0" presId="urn:microsoft.com/office/officeart/2016/7/layout/LinearArrowProcessNumbered"/>
    <dgm:cxn modelId="{F60E154F-74D6-415F-9BD8-68C49E6A207E}" type="presParOf" srcId="{DC021AFF-7FEB-46C6-83DB-CA5ABD185BE6}" destId="{2A09B118-7E3C-47F4-A6C6-446FCE072C57}" srcOrd="0" destOrd="0" presId="urn:microsoft.com/office/officeart/2016/7/layout/LinearArrowProcessNumbered"/>
    <dgm:cxn modelId="{7BC30179-535E-4A97-B1AA-95F7217D466C}" type="presParOf" srcId="{DC021AFF-7FEB-46C6-83DB-CA5ABD185BE6}" destId="{A70904A2-9822-4A98-B8F1-935D9426B739}" srcOrd="1" destOrd="0" presId="urn:microsoft.com/office/officeart/2016/7/layout/LinearArrowProcessNumbered"/>
    <dgm:cxn modelId="{2C219978-82DA-4818-8665-912A5FA064EB}" type="presParOf" srcId="{DC021AFF-7FEB-46C6-83DB-CA5ABD185BE6}" destId="{D1C48B21-22F5-47DA-A302-EE846CC74558}" srcOrd="2" destOrd="0" presId="urn:microsoft.com/office/officeart/2016/7/layout/LinearArrowProcessNumbered"/>
    <dgm:cxn modelId="{31DF193F-C4F7-4C6C-A508-72F557375C3D}" type="presParOf" srcId="{DC021AFF-7FEB-46C6-83DB-CA5ABD185BE6}" destId="{591826CF-FEE9-43EC-8F80-C855E4104E7D}" srcOrd="3" destOrd="0" presId="urn:microsoft.com/office/officeart/2016/7/layout/LinearArrowProcessNumbered"/>
    <dgm:cxn modelId="{A2C969F3-F84C-4F1B-AFC4-29E0FD43F0D8}" type="presParOf" srcId="{CBE1724F-E38C-4F61-97BA-69F611C7D4FB}" destId="{8CD846F3-C14E-472B-9B49-B2AB59CBA8A2}" srcOrd="2" destOrd="0" presId="urn:microsoft.com/office/officeart/2016/7/layout/LinearArrowProcessNumbered"/>
    <dgm:cxn modelId="{508DBDFB-802D-458D-9BDD-6F71B8A75246}" type="presParOf" srcId="{BF725211-5FCB-4619-8DCA-9E5517103EBF}" destId="{F3849B8A-23B8-47C3-9605-4A843895F75A}" srcOrd="1" destOrd="0" presId="urn:microsoft.com/office/officeart/2016/7/layout/LinearArrowProcessNumbered"/>
    <dgm:cxn modelId="{5AE76EB0-2DF7-4D0D-A4FD-52DA16F48B43}" type="presParOf" srcId="{BF725211-5FCB-4619-8DCA-9E5517103EBF}" destId="{02D0FFD5-4C7F-42C3-AB9C-B0656BE08233}" srcOrd="2" destOrd="0" presId="urn:microsoft.com/office/officeart/2016/7/layout/LinearArrowProcessNumbered"/>
    <dgm:cxn modelId="{ECEA12FB-2328-410F-9A61-747DBF8FEFA9}" type="presParOf" srcId="{02D0FFD5-4C7F-42C3-AB9C-B0656BE08233}" destId="{B6479961-68A2-47FF-872D-BF1EF26A65B0}" srcOrd="0" destOrd="0" presId="urn:microsoft.com/office/officeart/2016/7/layout/LinearArrowProcessNumbered"/>
    <dgm:cxn modelId="{A6A71C80-8959-48F4-A965-97AFEF7FC825}" type="presParOf" srcId="{02D0FFD5-4C7F-42C3-AB9C-B0656BE08233}" destId="{736EAC19-C064-4B26-A733-2FF256CE043B}" srcOrd="1" destOrd="0" presId="urn:microsoft.com/office/officeart/2016/7/layout/LinearArrowProcessNumbered"/>
    <dgm:cxn modelId="{69139F46-8262-481B-B9D1-D8D351984FB7}" type="presParOf" srcId="{736EAC19-C064-4B26-A733-2FF256CE043B}" destId="{6000F644-0E0B-424E-A50F-A2D1DA38B6BF}" srcOrd="0" destOrd="0" presId="urn:microsoft.com/office/officeart/2016/7/layout/LinearArrowProcessNumbered"/>
    <dgm:cxn modelId="{B3169E51-34B5-42A6-BD6F-F1EAFBB86E5E}" type="presParOf" srcId="{736EAC19-C064-4B26-A733-2FF256CE043B}" destId="{2B18161C-4DE9-4A63-9E61-4D660098E625}" srcOrd="1" destOrd="0" presId="urn:microsoft.com/office/officeart/2016/7/layout/LinearArrowProcessNumbered"/>
    <dgm:cxn modelId="{8DB79A4F-0530-4E10-9B2B-66C83E79EF76}" type="presParOf" srcId="{736EAC19-C064-4B26-A733-2FF256CE043B}" destId="{984FF6D8-F8FC-420E-A8B6-E3EE36F1B0F5}" srcOrd="2" destOrd="0" presId="urn:microsoft.com/office/officeart/2016/7/layout/LinearArrowProcessNumbered"/>
    <dgm:cxn modelId="{F73C2601-9542-4EE6-BF82-54746860062F}" type="presParOf" srcId="{736EAC19-C064-4B26-A733-2FF256CE043B}" destId="{C67F5DA0-F558-4506-B3E4-7B8414C659A1}" srcOrd="3" destOrd="0" presId="urn:microsoft.com/office/officeart/2016/7/layout/LinearArrowProcessNumbered"/>
    <dgm:cxn modelId="{F4D703F8-D099-4D0A-944F-EDEC4C60FCCB}" type="presParOf" srcId="{02D0FFD5-4C7F-42C3-AB9C-B0656BE08233}" destId="{CB4A576A-C9DA-4CCF-9140-C2438FF720FC}" srcOrd="2" destOrd="0" presId="urn:microsoft.com/office/officeart/2016/7/layout/LinearArrowProcessNumbered"/>
    <dgm:cxn modelId="{E9121976-0D27-4294-84AE-80145680EA3D}" type="presParOf" srcId="{BF725211-5FCB-4619-8DCA-9E5517103EBF}" destId="{C4209643-99CD-479F-93FB-F2579BA54203}" srcOrd="3" destOrd="0" presId="urn:microsoft.com/office/officeart/2016/7/layout/LinearArrowProcessNumbered"/>
    <dgm:cxn modelId="{F69ADF35-49A0-4117-B078-AC68282FCCC6}" type="presParOf" srcId="{BF725211-5FCB-4619-8DCA-9E5517103EBF}" destId="{D8EC0EB9-CE75-4149-938F-927644BF5087}" srcOrd="4" destOrd="0" presId="urn:microsoft.com/office/officeart/2016/7/layout/LinearArrowProcessNumbered"/>
    <dgm:cxn modelId="{1FF4A386-8DC4-467F-AAC2-30FAEB38478E}" type="presParOf" srcId="{D8EC0EB9-CE75-4149-938F-927644BF5087}" destId="{A21B8080-EF01-4AF4-9927-6F862386F5AC}" srcOrd="0" destOrd="0" presId="urn:microsoft.com/office/officeart/2016/7/layout/LinearArrowProcessNumbered"/>
    <dgm:cxn modelId="{B0095C68-BDC2-4ADD-BF0A-4FF9BF6491D9}" type="presParOf" srcId="{D8EC0EB9-CE75-4149-938F-927644BF5087}" destId="{9FC61DD2-8B96-4894-9059-2A850BF5B03F}" srcOrd="1" destOrd="0" presId="urn:microsoft.com/office/officeart/2016/7/layout/LinearArrowProcessNumbered"/>
    <dgm:cxn modelId="{269FB7E5-9BD7-4C42-BEF9-25DF957886D7}" type="presParOf" srcId="{9FC61DD2-8B96-4894-9059-2A850BF5B03F}" destId="{D08B5FA2-7882-40FE-8B4F-912C751E3033}" srcOrd="0" destOrd="0" presId="urn:microsoft.com/office/officeart/2016/7/layout/LinearArrowProcessNumbered"/>
    <dgm:cxn modelId="{A5A87E34-420C-44C4-AD09-A34D411CA849}" type="presParOf" srcId="{9FC61DD2-8B96-4894-9059-2A850BF5B03F}" destId="{64F147D8-D858-49BA-BD9F-E1F4A96AB331}" srcOrd="1" destOrd="0" presId="urn:microsoft.com/office/officeart/2016/7/layout/LinearArrowProcessNumbered"/>
    <dgm:cxn modelId="{F9D484F3-ACF0-40F0-8F24-8D010B9209D6}" type="presParOf" srcId="{9FC61DD2-8B96-4894-9059-2A850BF5B03F}" destId="{8E3364AC-6B23-424B-9DEB-9D0A90C9679E}" srcOrd="2" destOrd="0" presId="urn:microsoft.com/office/officeart/2016/7/layout/LinearArrowProcessNumbered"/>
    <dgm:cxn modelId="{86B65C1D-D081-470A-A47C-AB4862B2A0E3}" type="presParOf" srcId="{9FC61DD2-8B96-4894-9059-2A850BF5B03F}" destId="{07A875D9-995C-4A20-8956-BE7A5F23B51C}" srcOrd="3" destOrd="0" presId="urn:microsoft.com/office/officeart/2016/7/layout/LinearArrowProcessNumbered"/>
    <dgm:cxn modelId="{2A9B1AA1-87EF-4F65-AFBB-AC8EBFE8B883}" type="presParOf" srcId="{D8EC0EB9-CE75-4149-938F-927644BF5087}" destId="{1B331697-EBBD-4FAC-890A-11ACFED862DF}"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D42E49-955B-4876-BF9E-4D1D83D782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0AC91D-FA9E-4E15-B0CF-963E31450393}">
      <dgm:prSet/>
      <dgm:spPr/>
      <dgm:t>
        <a:bodyPr/>
        <a:lstStyle/>
        <a:p>
          <a:r>
            <a:rPr lang="en-US"/>
            <a:t>People</a:t>
          </a:r>
        </a:p>
      </dgm:t>
    </dgm:pt>
    <dgm:pt modelId="{8163F3C6-34BB-4A79-BE4E-FFA55C7652BC}" type="parTrans" cxnId="{D08FCB4E-B57B-435C-A008-003F524BBF2F}">
      <dgm:prSet/>
      <dgm:spPr/>
      <dgm:t>
        <a:bodyPr/>
        <a:lstStyle/>
        <a:p>
          <a:endParaRPr lang="en-US"/>
        </a:p>
      </dgm:t>
    </dgm:pt>
    <dgm:pt modelId="{A45C44A5-4B6B-40A7-86BD-CA99A5943175}" type="sibTrans" cxnId="{D08FCB4E-B57B-435C-A008-003F524BBF2F}">
      <dgm:prSet/>
      <dgm:spPr/>
      <dgm:t>
        <a:bodyPr/>
        <a:lstStyle/>
        <a:p>
          <a:endParaRPr lang="en-US"/>
        </a:p>
      </dgm:t>
    </dgm:pt>
    <dgm:pt modelId="{FBBC64A1-6175-44F6-8ACD-4405874E26AE}">
      <dgm:prSet/>
      <dgm:spPr/>
      <dgm:t>
        <a:bodyPr/>
        <a:lstStyle/>
        <a:p>
          <a:r>
            <a:rPr lang="en-US" dirty="0" smtClean="0"/>
            <a:t>Relationships (“5 Dysfunctions of a Team”)</a:t>
          </a:r>
          <a:endParaRPr lang="en-US" dirty="0"/>
        </a:p>
      </dgm:t>
    </dgm:pt>
    <dgm:pt modelId="{16831E36-905E-4658-AEBC-A84C4DFC6206}" type="parTrans" cxnId="{A6DD8128-D54E-429B-A38E-BBD6CB43C5B1}">
      <dgm:prSet/>
      <dgm:spPr/>
      <dgm:t>
        <a:bodyPr/>
        <a:lstStyle/>
        <a:p>
          <a:endParaRPr lang="en-US"/>
        </a:p>
      </dgm:t>
    </dgm:pt>
    <dgm:pt modelId="{36F8B5F9-800E-4A54-9B6A-570B9B779721}" type="sibTrans" cxnId="{A6DD8128-D54E-429B-A38E-BBD6CB43C5B1}">
      <dgm:prSet/>
      <dgm:spPr/>
      <dgm:t>
        <a:bodyPr/>
        <a:lstStyle/>
        <a:p>
          <a:endParaRPr lang="en-US"/>
        </a:p>
      </dgm:t>
    </dgm:pt>
    <dgm:pt modelId="{C7F5B214-4449-4460-B01E-44A93835E458}">
      <dgm:prSet/>
      <dgm:spPr/>
      <dgm:t>
        <a:bodyPr/>
        <a:lstStyle/>
        <a:p>
          <a:r>
            <a:rPr lang="en-US"/>
            <a:t>Processes</a:t>
          </a:r>
        </a:p>
      </dgm:t>
    </dgm:pt>
    <dgm:pt modelId="{A38BD6DC-4E01-4750-AD44-A3608251D823}" type="parTrans" cxnId="{EC9696D8-6B51-4F33-8606-100F4612B1D2}">
      <dgm:prSet/>
      <dgm:spPr/>
      <dgm:t>
        <a:bodyPr/>
        <a:lstStyle/>
        <a:p>
          <a:endParaRPr lang="en-US"/>
        </a:p>
      </dgm:t>
    </dgm:pt>
    <dgm:pt modelId="{78F56F16-D781-4DB3-A427-B66E3D687FEC}" type="sibTrans" cxnId="{EC9696D8-6B51-4F33-8606-100F4612B1D2}">
      <dgm:prSet/>
      <dgm:spPr/>
      <dgm:t>
        <a:bodyPr/>
        <a:lstStyle/>
        <a:p>
          <a:endParaRPr lang="en-US"/>
        </a:p>
      </dgm:t>
    </dgm:pt>
    <dgm:pt modelId="{45974C9A-098D-460B-B1BA-02BBBABB8E67}">
      <dgm:prSet/>
      <dgm:spPr/>
      <dgm:t>
        <a:bodyPr/>
        <a:lstStyle/>
        <a:p>
          <a:r>
            <a:rPr lang="en-US"/>
            <a:t>Tools</a:t>
          </a:r>
        </a:p>
      </dgm:t>
    </dgm:pt>
    <dgm:pt modelId="{7848B952-D505-4234-A53F-C6E56D99127B}" type="parTrans" cxnId="{8DB8488F-B9B4-400E-BB42-D5958FB8EAFC}">
      <dgm:prSet/>
      <dgm:spPr/>
      <dgm:t>
        <a:bodyPr/>
        <a:lstStyle/>
        <a:p>
          <a:endParaRPr lang="en-US"/>
        </a:p>
      </dgm:t>
    </dgm:pt>
    <dgm:pt modelId="{AE6A2A56-256B-4A26-BBDF-0E3A443C097F}" type="sibTrans" cxnId="{8DB8488F-B9B4-400E-BB42-D5958FB8EAFC}">
      <dgm:prSet/>
      <dgm:spPr/>
      <dgm:t>
        <a:bodyPr/>
        <a:lstStyle/>
        <a:p>
          <a:endParaRPr lang="en-US"/>
        </a:p>
      </dgm:t>
    </dgm:pt>
    <dgm:pt modelId="{55DBC51E-C84E-4208-A8ED-F7EC45EBA457}" type="pres">
      <dgm:prSet presAssocID="{D9D42E49-955B-4876-BF9E-4D1D83D782EE}" presName="root" presStyleCnt="0">
        <dgm:presLayoutVars>
          <dgm:dir/>
          <dgm:resizeHandles val="exact"/>
        </dgm:presLayoutVars>
      </dgm:prSet>
      <dgm:spPr/>
      <dgm:t>
        <a:bodyPr/>
        <a:lstStyle/>
        <a:p>
          <a:endParaRPr lang="en-US"/>
        </a:p>
      </dgm:t>
    </dgm:pt>
    <dgm:pt modelId="{889E59A4-1F7D-4A7E-B0E7-1A124877A7AD}" type="pres">
      <dgm:prSet presAssocID="{540AC91D-FA9E-4E15-B0CF-963E31450393}" presName="compNode" presStyleCnt="0"/>
      <dgm:spPr/>
    </dgm:pt>
    <dgm:pt modelId="{C2EF27D5-2237-415C-A8C3-1ECBFC1E1EB8}" type="pres">
      <dgm:prSet presAssocID="{540AC91D-FA9E-4E15-B0CF-963E31450393}" presName="bgRect" presStyleLbl="bgShp" presStyleIdx="0" presStyleCnt="4"/>
      <dgm:spPr/>
    </dgm:pt>
    <dgm:pt modelId="{2BCD7927-A9A8-48A2-8731-BE15F2C739A1}" type="pres">
      <dgm:prSet presAssocID="{540AC91D-FA9E-4E15-B0CF-963E314503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Group"/>
        </a:ext>
      </dgm:extLst>
    </dgm:pt>
    <dgm:pt modelId="{74EE1E27-80C9-45A3-8DAC-434E9A084E78}" type="pres">
      <dgm:prSet presAssocID="{540AC91D-FA9E-4E15-B0CF-963E31450393}" presName="spaceRect" presStyleCnt="0"/>
      <dgm:spPr/>
    </dgm:pt>
    <dgm:pt modelId="{3CD5BCC6-C9DC-45EE-8299-D5A0E0A031F6}" type="pres">
      <dgm:prSet presAssocID="{540AC91D-FA9E-4E15-B0CF-963E31450393}" presName="parTx" presStyleLbl="revTx" presStyleIdx="0" presStyleCnt="4">
        <dgm:presLayoutVars>
          <dgm:chMax val="0"/>
          <dgm:chPref val="0"/>
        </dgm:presLayoutVars>
      </dgm:prSet>
      <dgm:spPr/>
      <dgm:t>
        <a:bodyPr/>
        <a:lstStyle/>
        <a:p>
          <a:endParaRPr lang="en-US"/>
        </a:p>
      </dgm:t>
    </dgm:pt>
    <dgm:pt modelId="{68CC30B8-7507-4A3E-BD63-BEE7C3C4F147}" type="pres">
      <dgm:prSet presAssocID="{A45C44A5-4B6B-40A7-86BD-CA99A5943175}" presName="sibTrans" presStyleCnt="0"/>
      <dgm:spPr/>
    </dgm:pt>
    <dgm:pt modelId="{2F07CA00-8CC9-4FAA-A862-BEBA691182C8}" type="pres">
      <dgm:prSet presAssocID="{FBBC64A1-6175-44F6-8ACD-4405874E26AE}" presName="compNode" presStyleCnt="0"/>
      <dgm:spPr/>
    </dgm:pt>
    <dgm:pt modelId="{4DDBCB29-329F-4F7B-A5A2-059EA3CFC0AC}" type="pres">
      <dgm:prSet presAssocID="{FBBC64A1-6175-44F6-8ACD-4405874E26AE}" presName="bgRect" presStyleLbl="bgShp" presStyleIdx="1" presStyleCnt="4"/>
      <dgm:spPr/>
    </dgm:pt>
    <dgm:pt modelId="{C19632E9-E631-4441-913C-696AE0BB5A8A}" type="pres">
      <dgm:prSet presAssocID="{FBBC64A1-6175-44F6-8ACD-4405874E26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nnections"/>
        </a:ext>
      </dgm:extLst>
    </dgm:pt>
    <dgm:pt modelId="{07339DA0-C571-47FA-AC20-F7101B65B88C}" type="pres">
      <dgm:prSet presAssocID="{FBBC64A1-6175-44F6-8ACD-4405874E26AE}" presName="spaceRect" presStyleCnt="0"/>
      <dgm:spPr/>
    </dgm:pt>
    <dgm:pt modelId="{DDD9ADDA-2CFC-4BE7-83FC-6286A6D31E4B}" type="pres">
      <dgm:prSet presAssocID="{FBBC64A1-6175-44F6-8ACD-4405874E26AE}" presName="parTx" presStyleLbl="revTx" presStyleIdx="1" presStyleCnt="4">
        <dgm:presLayoutVars>
          <dgm:chMax val="0"/>
          <dgm:chPref val="0"/>
        </dgm:presLayoutVars>
      </dgm:prSet>
      <dgm:spPr/>
      <dgm:t>
        <a:bodyPr/>
        <a:lstStyle/>
        <a:p>
          <a:endParaRPr lang="en-US"/>
        </a:p>
      </dgm:t>
    </dgm:pt>
    <dgm:pt modelId="{071A700A-5DB6-4BF0-9389-44499D8ED53F}" type="pres">
      <dgm:prSet presAssocID="{36F8B5F9-800E-4A54-9B6A-570B9B779721}" presName="sibTrans" presStyleCnt="0"/>
      <dgm:spPr/>
    </dgm:pt>
    <dgm:pt modelId="{DE5F1292-5A07-457A-BE3F-283A0E3AF8E1}" type="pres">
      <dgm:prSet presAssocID="{C7F5B214-4449-4460-B01E-44A93835E458}" presName="compNode" presStyleCnt="0"/>
      <dgm:spPr/>
    </dgm:pt>
    <dgm:pt modelId="{1572AF09-C739-4B8B-88C0-B16E7514EF15}" type="pres">
      <dgm:prSet presAssocID="{C7F5B214-4449-4460-B01E-44A93835E458}" presName="bgRect" presStyleLbl="bgShp" presStyleIdx="2" presStyleCnt="4"/>
      <dgm:spPr/>
    </dgm:pt>
    <dgm:pt modelId="{6AB6D8A8-C084-495E-895A-40072AE0521A}" type="pres">
      <dgm:prSet presAssocID="{C7F5B214-4449-4460-B01E-44A93835E4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Gears"/>
        </a:ext>
      </dgm:extLst>
    </dgm:pt>
    <dgm:pt modelId="{E8812E3B-098C-4880-85D5-CF54F7139135}" type="pres">
      <dgm:prSet presAssocID="{C7F5B214-4449-4460-B01E-44A93835E458}" presName="spaceRect" presStyleCnt="0"/>
      <dgm:spPr/>
    </dgm:pt>
    <dgm:pt modelId="{4B5864DB-0E2B-42FC-957B-1B24BAA684BC}" type="pres">
      <dgm:prSet presAssocID="{C7F5B214-4449-4460-B01E-44A93835E458}" presName="parTx" presStyleLbl="revTx" presStyleIdx="2" presStyleCnt="4">
        <dgm:presLayoutVars>
          <dgm:chMax val="0"/>
          <dgm:chPref val="0"/>
        </dgm:presLayoutVars>
      </dgm:prSet>
      <dgm:spPr/>
      <dgm:t>
        <a:bodyPr/>
        <a:lstStyle/>
        <a:p>
          <a:endParaRPr lang="en-US"/>
        </a:p>
      </dgm:t>
    </dgm:pt>
    <dgm:pt modelId="{3E438507-2C07-4E6D-B2AF-057B3A094390}" type="pres">
      <dgm:prSet presAssocID="{78F56F16-D781-4DB3-A427-B66E3D687FEC}" presName="sibTrans" presStyleCnt="0"/>
      <dgm:spPr/>
    </dgm:pt>
    <dgm:pt modelId="{ABF4F3C2-D836-492C-B816-11A2E5ABF5CF}" type="pres">
      <dgm:prSet presAssocID="{45974C9A-098D-460B-B1BA-02BBBABB8E67}" presName="compNode" presStyleCnt="0"/>
      <dgm:spPr/>
    </dgm:pt>
    <dgm:pt modelId="{927E81FE-7B62-468F-B2FB-7A65317BED75}" type="pres">
      <dgm:prSet presAssocID="{45974C9A-098D-460B-B1BA-02BBBABB8E67}" presName="bgRect" presStyleLbl="bgShp" presStyleIdx="3" presStyleCnt="4"/>
      <dgm:spPr/>
    </dgm:pt>
    <dgm:pt modelId="{3876BDCE-0805-4E6A-9302-663719EBA497}" type="pres">
      <dgm:prSet presAssocID="{45974C9A-098D-460B-B1BA-02BBBABB8E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Tools"/>
        </a:ext>
      </dgm:extLst>
    </dgm:pt>
    <dgm:pt modelId="{BC4676AC-FF5B-4BD5-B42B-819FA794D57D}" type="pres">
      <dgm:prSet presAssocID="{45974C9A-098D-460B-B1BA-02BBBABB8E67}" presName="spaceRect" presStyleCnt="0"/>
      <dgm:spPr/>
    </dgm:pt>
    <dgm:pt modelId="{D709B298-10CD-4DD2-B7FD-73698331C14D}" type="pres">
      <dgm:prSet presAssocID="{45974C9A-098D-460B-B1BA-02BBBABB8E67}" presName="parTx" presStyleLbl="revTx" presStyleIdx="3" presStyleCnt="4">
        <dgm:presLayoutVars>
          <dgm:chMax val="0"/>
          <dgm:chPref val="0"/>
        </dgm:presLayoutVars>
      </dgm:prSet>
      <dgm:spPr/>
      <dgm:t>
        <a:bodyPr/>
        <a:lstStyle/>
        <a:p>
          <a:endParaRPr lang="en-US"/>
        </a:p>
      </dgm:t>
    </dgm:pt>
  </dgm:ptLst>
  <dgm:cxnLst>
    <dgm:cxn modelId="{8DB8488F-B9B4-400E-BB42-D5958FB8EAFC}" srcId="{D9D42E49-955B-4876-BF9E-4D1D83D782EE}" destId="{45974C9A-098D-460B-B1BA-02BBBABB8E67}" srcOrd="3" destOrd="0" parTransId="{7848B952-D505-4234-A53F-C6E56D99127B}" sibTransId="{AE6A2A56-256B-4A26-BBDF-0E3A443C097F}"/>
    <dgm:cxn modelId="{A6DD8128-D54E-429B-A38E-BBD6CB43C5B1}" srcId="{D9D42E49-955B-4876-BF9E-4D1D83D782EE}" destId="{FBBC64A1-6175-44F6-8ACD-4405874E26AE}" srcOrd="1" destOrd="0" parTransId="{16831E36-905E-4658-AEBC-A84C4DFC6206}" sibTransId="{36F8B5F9-800E-4A54-9B6A-570B9B779721}"/>
    <dgm:cxn modelId="{C6FEEF43-E5BD-49B2-A8F2-4CFEEB7EE1DB}" type="presOf" srcId="{C7F5B214-4449-4460-B01E-44A93835E458}" destId="{4B5864DB-0E2B-42FC-957B-1B24BAA684BC}" srcOrd="0" destOrd="0" presId="urn:microsoft.com/office/officeart/2018/2/layout/IconVerticalSolidList"/>
    <dgm:cxn modelId="{D750B542-057A-4F89-BA74-F660793739CF}" type="presOf" srcId="{45974C9A-098D-460B-B1BA-02BBBABB8E67}" destId="{D709B298-10CD-4DD2-B7FD-73698331C14D}" srcOrd="0" destOrd="0" presId="urn:microsoft.com/office/officeart/2018/2/layout/IconVerticalSolidList"/>
    <dgm:cxn modelId="{D08FCB4E-B57B-435C-A008-003F524BBF2F}" srcId="{D9D42E49-955B-4876-BF9E-4D1D83D782EE}" destId="{540AC91D-FA9E-4E15-B0CF-963E31450393}" srcOrd="0" destOrd="0" parTransId="{8163F3C6-34BB-4A79-BE4E-FFA55C7652BC}" sibTransId="{A45C44A5-4B6B-40A7-86BD-CA99A5943175}"/>
    <dgm:cxn modelId="{3CAAB4F6-77B0-4F25-91DF-8B9B294E7B49}" type="presOf" srcId="{540AC91D-FA9E-4E15-B0CF-963E31450393}" destId="{3CD5BCC6-C9DC-45EE-8299-D5A0E0A031F6}" srcOrd="0" destOrd="0" presId="urn:microsoft.com/office/officeart/2018/2/layout/IconVerticalSolidList"/>
    <dgm:cxn modelId="{EC9696D8-6B51-4F33-8606-100F4612B1D2}" srcId="{D9D42E49-955B-4876-BF9E-4D1D83D782EE}" destId="{C7F5B214-4449-4460-B01E-44A93835E458}" srcOrd="2" destOrd="0" parTransId="{A38BD6DC-4E01-4750-AD44-A3608251D823}" sibTransId="{78F56F16-D781-4DB3-A427-B66E3D687FEC}"/>
    <dgm:cxn modelId="{2461E9E4-9685-4C36-931C-BC7B56CAC86E}" type="presOf" srcId="{FBBC64A1-6175-44F6-8ACD-4405874E26AE}" destId="{DDD9ADDA-2CFC-4BE7-83FC-6286A6D31E4B}" srcOrd="0" destOrd="0" presId="urn:microsoft.com/office/officeart/2018/2/layout/IconVerticalSolidList"/>
    <dgm:cxn modelId="{C5B1A077-4AE1-428F-9E58-69BCE06D943B}" type="presOf" srcId="{D9D42E49-955B-4876-BF9E-4D1D83D782EE}" destId="{55DBC51E-C84E-4208-A8ED-F7EC45EBA457}" srcOrd="0" destOrd="0" presId="urn:microsoft.com/office/officeart/2018/2/layout/IconVerticalSolidList"/>
    <dgm:cxn modelId="{B240F94B-8028-4C2B-B233-11AF55797142}" type="presParOf" srcId="{55DBC51E-C84E-4208-A8ED-F7EC45EBA457}" destId="{889E59A4-1F7D-4A7E-B0E7-1A124877A7AD}" srcOrd="0" destOrd="0" presId="urn:microsoft.com/office/officeart/2018/2/layout/IconVerticalSolidList"/>
    <dgm:cxn modelId="{FF12515D-45E7-47F9-9E60-459F8D848BEC}" type="presParOf" srcId="{889E59A4-1F7D-4A7E-B0E7-1A124877A7AD}" destId="{C2EF27D5-2237-415C-A8C3-1ECBFC1E1EB8}" srcOrd="0" destOrd="0" presId="urn:microsoft.com/office/officeart/2018/2/layout/IconVerticalSolidList"/>
    <dgm:cxn modelId="{DEDB57CD-58ED-4BC9-A961-1302CAA1010F}" type="presParOf" srcId="{889E59A4-1F7D-4A7E-B0E7-1A124877A7AD}" destId="{2BCD7927-A9A8-48A2-8731-BE15F2C739A1}" srcOrd="1" destOrd="0" presId="urn:microsoft.com/office/officeart/2018/2/layout/IconVerticalSolidList"/>
    <dgm:cxn modelId="{4603E8CF-9E4F-4587-9D21-96EA5904E41F}" type="presParOf" srcId="{889E59A4-1F7D-4A7E-B0E7-1A124877A7AD}" destId="{74EE1E27-80C9-45A3-8DAC-434E9A084E78}" srcOrd="2" destOrd="0" presId="urn:microsoft.com/office/officeart/2018/2/layout/IconVerticalSolidList"/>
    <dgm:cxn modelId="{D2724360-30AE-4C1B-A1DB-3F4A479F1D20}" type="presParOf" srcId="{889E59A4-1F7D-4A7E-B0E7-1A124877A7AD}" destId="{3CD5BCC6-C9DC-45EE-8299-D5A0E0A031F6}" srcOrd="3" destOrd="0" presId="urn:microsoft.com/office/officeart/2018/2/layout/IconVerticalSolidList"/>
    <dgm:cxn modelId="{2A46F877-51E3-4FC9-B241-D777EEE51CBF}" type="presParOf" srcId="{55DBC51E-C84E-4208-A8ED-F7EC45EBA457}" destId="{68CC30B8-7507-4A3E-BD63-BEE7C3C4F147}" srcOrd="1" destOrd="0" presId="urn:microsoft.com/office/officeart/2018/2/layout/IconVerticalSolidList"/>
    <dgm:cxn modelId="{1DF8735D-EF08-40F7-8447-3BB472E57B16}" type="presParOf" srcId="{55DBC51E-C84E-4208-A8ED-F7EC45EBA457}" destId="{2F07CA00-8CC9-4FAA-A862-BEBA691182C8}" srcOrd="2" destOrd="0" presId="urn:microsoft.com/office/officeart/2018/2/layout/IconVerticalSolidList"/>
    <dgm:cxn modelId="{3E0016A1-2329-4468-B9F8-56B5B7FF7BE0}" type="presParOf" srcId="{2F07CA00-8CC9-4FAA-A862-BEBA691182C8}" destId="{4DDBCB29-329F-4F7B-A5A2-059EA3CFC0AC}" srcOrd="0" destOrd="0" presId="urn:microsoft.com/office/officeart/2018/2/layout/IconVerticalSolidList"/>
    <dgm:cxn modelId="{643F918E-A82F-4EE5-801D-D49A3953E5FF}" type="presParOf" srcId="{2F07CA00-8CC9-4FAA-A862-BEBA691182C8}" destId="{C19632E9-E631-4441-913C-696AE0BB5A8A}" srcOrd="1" destOrd="0" presId="urn:microsoft.com/office/officeart/2018/2/layout/IconVerticalSolidList"/>
    <dgm:cxn modelId="{F51ABA9F-76B2-4147-94C6-E38407C8EE3C}" type="presParOf" srcId="{2F07CA00-8CC9-4FAA-A862-BEBA691182C8}" destId="{07339DA0-C571-47FA-AC20-F7101B65B88C}" srcOrd="2" destOrd="0" presId="urn:microsoft.com/office/officeart/2018/2/layout/IconVerticalSolidList"/>
    <dgm:cxn modelId="{8030A7AF-A91D-4CAE-A33C-6FBBC21FFADB}" type="presParOf" srcId="{2F07CA00-8CC9-4FAA-A862-BEBA691182C8}" destId="{DDD9ADDA-2CFC-4BE7-83FC-6286A6D31E4B}" srcOrd="3" destOrd="0" presId="urn:microsoft.com/office/officeart/2018/2/layout/IconVerticalSolidList"/>
    <dgm:cxn modelId="{969948B6-33FC-4C2A-9F7C-4851B41F9010}" type="presParOf" srcId="{55DBC51E-C84E-4208-A8ED-F7EC45EBA457}" destId="{071A700A-5DB6-4BF0-9389-44499D8ED53F}" srcOrd="3" destOrd="0" presId="urn:microsoft.com/office/officeart/2018/2/layout/IconVerticalSolidList"/>
    <dgm:cxn modelId="{55D34680-A3EA-45C0-8369-075D48E12B3F}" type="presParOf" srcId="{55DBC51E-C84E-4208-A8ED-F7EC45EBA457}" destId="{DE5F1292-5A07-457A-BE3F-283A0E3AF8E1}" srcOrd="4" destOrd="0" presId="urn:microsoft.com/office/officeart/2018/2/layout/IconVerticalSolidList"/>
    <dgm:cxn modelId="{1E4C81B0-90F8-430F-89B8-9F25186B8687}" type="presParOf" srcId="{DE5F1292-5A07-457A-BE3F-283A0E3AF8E1}" destId="{1572AF09-C739-4B8B-88C0-B16E7514EF15}" srcOrd="0" destOrd="0" presId="urn:microsoft.com/office/officeart/2018/2/layout/IconVerticalSolidList"/>
    <dgm:cxn modelId="{4FDB1D46-4362-49D1-A4EA-69328418E298}" type="presParOf" srcId="{DE5F1292-5A07-457A-BE3F-283A0E3AF8E1}" destId="{6AB6D8A8-C084-495E-895A-40072AE0521A}" srcOrd="1" destOrd="0" presId="urn:microsoft.com/office/officeart/2018/2/layout/IconVerticalSolidList"/>
    <dgm:cxn modelId="{5236CB67-17E2-4EE3-8FA3-0E2C5502173A}" type="presParOf" srcId="{DE5F1292-5A07-457A-BE3F-283A0E3AF8E1}" destId="{E8812E3B-098C-4880-85D5-CF54F7139135}" srcOrd="2" destOrd="0" presId="urn:microsoft.com/office/officeart/2018/2/layout/IconVerticalSolidList"/>
    <dgm:cxn modelId="{3F938522-140D-4F82-8C76-776B48A7EEFD}" type="presParOf" srcId="{DE5F1292-5A07-457A-BE3F-283A0E3AF8E1}" destId="{4B5864DB-0E2B-42FC-957B-1B24BAA684BC}" srcOrd="3" destOrd="0" presId="urn:microsoft.com/office/officeart/2018/2/layout/IconVerticalSolidList"/>
    <dgm:cxn modelId="{4ED0C874-23BF-4271-B537-7E327881662F}" type="presParOf" srcId="{55DBC51E-C84E-4208-A8ED-F7EC45EBA457}" destId="{3E438507-2C07-4E6D-B2AF-057B3A094390}" srcOrd="5" destOrd="0" presId="urn:microsoft.com/office/officeart/2018/2/layout/IconVerticalSolidList"/>
    <dgm:cxn modelId="{144D5F18-1ACC-471C-AF15-D619E24E50F7}" type="presParOf" srcId="{55DBC51E-C84E-4208-A8ED-F7EC45EBA457}" destId="{ABF4F3C2-D836-492C-B816-11A2E5ABF5CF}" srcOrd="6" destOrd="0" presId="urn:microsoft.com/office/officeart/2018/2/layout/IconVerticalSolidList"/>
    <dgm:cxn modelId="{62FF0602-69D1-405D-A189-5F1CD71976FD}" type="presParOf" srcId="{ABF4F3C2-D836-492C-B816-11A2E5ABF5CF}" destId="{927E81FE-7B62-468F-B2FB-7A65317BED75}" srcOrd="0" destOrd="0" presId="urn:microsoft.com/office/officeart/2018/2/layout/IconVerticalSolidList"/>
    <dgm:cxn modelId="{264A4053-E97B-4578-8041-4E2658257340}" type="presParOf" srcId="{ABF4F3C2-D836-492C-B816-11A2E5ABF5CF}" destId="{3876BDCE-0805-4E6A-9302-663719EBA497}" srcOrd="1" destOrd="0" presId="urn:microsoft.com/office/officeart/2018/2/layout/IconVerticalSolidList"/>
    <dgm:cxn modelId="{DE4D903E-F7CE-43F1-A891-DD095E4E389E}" type="presParOf" srcId="{ABF4F3C2-D836-492C-B816-11A2E5ABF5CF}" destId="{BC4676AC-FF5B-4BD5-B42B-819FA794D57D}" srcOrd="2" destOrd="0" presId="urn:microsoft.com/office/officeart/2018/2/layout/IconVerticalSolidList"/>
    <dgm:cxn modelId="{430C9E36-B484-4902-83B0-6BFB1D8C6C63}" type="presParOf" srcId="{ABF4F3C2-D836-492C-B816-11A2E5ABF5CF}" destId="{D709B298-10CD-4DD2-B7FD-73698331C1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402536-B34D-4480-8632-E12288CB3714}"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2B3E912-B512-41D8-ABF1-47BD64F3F4D5}">
      <dgm:prSet/>
      <dgm:spPr/>
      <dgm:t>
        <a:bodyPr/>
        <a:lstStyle/>
        <a:p>
          <a:pPr>
            <a:defRPr cap="all"/>
          </a:pPr>
          <a:r>
            <a:rPr lang="en-US"/>
            <a:t>Product Owner</a:t>
          </a:r>
        </a:p>
      </dgm:t>
    </dgm:pt>
    <dgm:pt modelId="{91FD36F9-6E0D-4AD5-BD7F-79668639A19B}" type="parTrans" cxnId="{28C602A8-35B4-42CF-AA93-812AA1CEA747}">
      <dgm:prSet/>
      <dgm:spPr/>
      <dgm:t>
        <a:bodyPr/>
        <a:lstStyle/>
        <a:p>
          <a:endParaRPr lang="en-US"/>
        </a:p>
      </dgm:t>
    </dgm:pt>
    <dgm:pt modelId="{0DAE1935-715A-4C71-9BE7-0741A775B60C}" type="sibTrans" cxnId="{28C602A8-35B4-42CF-AA93-812AA1CEA747}">
      <dgm:prSet/>
      <dgm:spPr/>
      <dgm:t>
        <a:bodyPr/>
        <a:lstStyle/>
        <a:p>
          <a:endParaRPr lang="en-US"/>
        </a:p>
      </dgm:t>
    </dgm:pt>
    <dgm:pt modelId="{206609D7-E35C-4C1B-A458-7F4C8798BBFA}">
      <dgm:prSet/>
      <dgm:spPr/>
      <dgm:t>
        <a:bodyPr/>
        <a:lstStyle/>
        <a:p>
          <a:pPr>
            <a:defRPr cap="all"/>
          </a:pPr>
          <a:r>
            <a:rPr lang="en-US"/>
            <a:t>Development Team</a:t>
          </a:r>
        </a:p>
      </dgm:t>
    </dgm:pt>
    <dgm:pt modelId="{927A10ED-1B82-4FC7-830A-C9BB55996DAE}" type="parTrans" cxnId="{05836FDD-9354-49E9-8CC2-D106D73C9065}">
      <dgm:prSet/>
      <dgm:spPr/>
      <dgm:t>
        <a:bodyPr/>
        <a:lstStyle/>
        <a:p>
          <a:endParaRPr lang="en-US"/>
        </a:p>
      </dgm:t>
    </dgm:pt>
    <dgm:pt modelId="{E1F72D73-C964-4409-A560-3933E0A901C1}" type="sibTrans" cxnId="{05836FDD-9354-49E9-8CC2-D106D73C9065}">
      <dgm:prSet/>
      <dgm:spPr/>
      <dgm:t>
        <a:bodyPr/>
        <a:lstStyle/>
        <a:p>
          <a:endParaRPr lang="en-US"/>
        </a:p>
      </dgm:t>
    </dgm:pt>
    <dgm:pt modelId="{BA1FCFB2-28AA-49E9-A2F0-010F289213E5}">
      <dgm:prSet/>
      <dgm:spPr/>
      <dgm:t>
        <a:bodyPr/>
        <a:lstStyle/>
        <a:p>
          <a:pPr>
            <a:defRPr cap="all"/>
          </a:pPr>
          <a:r>
            <a:rPr lang="en-US"/>
            <a:t>Scrum Master</a:t>
          </a:r>
        </a:p>
      </dgm:t>
    </dgm:pt>
    <dgm:pt modelId="{59DDE9B8-0098-4FEC-B8BD-F78BE49A6952}" type="parTrans" cxnId="{919CA7F8-EE33-4C70-8A58-3B9CA1D3AE22}">
      <dgm:prSet/>
      <dgm:spPr/>
      <dgm:t>
        <a:bodyPr/>
        <a:lstStyle/>
        <a:p>
          <a:endParaRPr lang="en-US"/>
        </a:p>
      </dgm:t>
    </dgm:pt>
    <dgm:pt modelId="{C44E3E85-7FC5-4FC4-B5E2-9646E3B41964}" type="sibTrans" cxnId="{919CA7F8-EE33-4C70-8A58-3B9CA1D3AE22}">
      <dgm:prSet/>
      <dgm:spPr/>
      <dgm:t>
        <a:bodyPr/>
        <a:lstStyle/>
        <a:p>
          <a:endParaRPr lang="en-US"/>
        </a:p>
      </dgm:t>
    </dgm:pt>
    <dgm:pt modelId="{CA430FC7-69D2-451B-B6A2-92F19B30C0CE}" type="pres">
      <dgm:prSet presAssocID="{76402536-B34D-4480-8632-E12288CB3714}" presName="root" presStyleCnt="0">
        <dgm:presLayoutVars>
          <dgm:dir/>
          <dgm:resizeHandles val="exact"/>
        </dgm:presLayoutVars>
      </dgm:prSet>
      <dgm:spPr/>
      <dgm:t>
        <a:bodyPr/>
        <a:lstStyle/>
        <a:p>
          <a:endParaRPr lang="en-US"/>
        </a:p>
      </dgm:t>
    </dgm:pt>
    <dgm:pt modelId="{12EBF460-9A8F-46FD-9DB8-FB832CFAE7C0}" type="pres">
      <dgm:prSet presAssocID="{A2B3E912-B512-41D8-ABF1-47BD64F3F4D5}" presName="compNode" presStyleCnt="0"/>
      <dgm:spPr/>
    </dgm:pt>
    <dgm:pt modelId="{56C20CDA-04C1-492F-8662-8B50F24771F8}" type="pres">
      <dgm:prSet presAssocID="{A2B3E912-B512-41D8-ABF1-47BD64F3F4D5}" presName="iconBgRect" presStyleLbl="bgShp" presStyleIdx="0" presStyleCnt="3"/>
      <dgm:spPr/>
    </dgm:pt>
    <dgm:pt modelId="{2B814C5F-1A3C-45EE-8889-96A1E4004AF8}" type="pres">
      <dgm:prSet presAssocID="{A2B3E912-B512-41D8-ABF1-47BD64F3F4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2DF71822-1538-48B7-BBDA-82A882785366}" type="pres">
      <dgm:prSet presAssocID="{A2B3E912-B512-41D8-ABF1-47BD64F3F4D5}" presName="spaceRect" presStyleCnt="0"/>
      <dgm:spPr/>
    </dgm:pt>
    <dgm:pt modelId="{D36381A8-6F88-4622-9606-36C1245096A8}" type="pres">
      <dgm:prSet presAssocID="{A2B3E912-B512-41D8-ABF1-47BD64F3F4D5}" presName="textRect" presStyleLbl="revTx" presStyleIdx="0" presStyleCnt="3">
        <dgm:presLayoutVars>
          <dgm:chMax val="1"/>
          <dgm:chPref val="1"/>
        </dgm:presLayoutVars>
      </dgm:prSet>
      <dgm:spPr/>
      <dgm:t>
        <a:bodyPr/>
        <a:lstStyle/>
        <a:p>
          <a:endParaRPr lang="en-US"/>
        </a:p>
      </dgm:t>
    </dgm:pt>
    <dgm:pt modelId="{740D81F2-B62C-4DF6-B63B-045D6EBF0231}" type="pres">
      <dgm:prSet presAssocID="{0DAE1935-715A-4C71-9BE7-0741A775B60C}" presName="sibTrans" presStyleCnt="0"/>
      <dgm:spPr/>
    </dgm:pt>
    <dgm:pt modelId="{979CE4BA-63DD-4301-98EB-F6400104A6AB}" type="pres">
      <dgm:prSet presAssocID="{206609D7-E35C-4C1B-A458-7F4C8798BBFA}" presName="compNode" presStyleCnt="0"/>
      <dgm:spPr/>
    </dgm:pt>
    <dgm:pt modelId="{FB2DA3F1-2507-4A65-BFFD-074F1BDBB68E}" type="pres">
      <dgm:prSet presAssocID="{206609D7-E35C-4C1B-A458-7F4C8798BBFA}" presName="iconBgRect" presStyleLbl="bgShp" presStyleIdx="1" presStyleCnt="3"/>
      <dgm:spPr/>
    </dgm:pt>
    <dgm:pt modelId="{54664757-6090-457B-94C7-34F06379826C}" type="pres">
      <dgm:prSet presAssocID="{206609D7-E35C-4C1B-A458-7F4C8798BB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roup"/>
        </a:ext>
      </dgm:extLst>
    </dgm:pt>
    <dgm:pt modelId="{797A94F6-E410-41A3-8BC7-A4DBAA506161}" type="pres">
      <dgm:prSet presAssocID="{206609D7-E35C-4C1B-A458-7F4C8798BBFA}" presName="spaceRect" presStyleCnt="0"/>
      <dgm:spPr/>
    </dgm:pt>
    <dgm:pt modelId="{26BFCD4D-6CF8-4218-B943-4082DFC86F2D}" type="pres">
      <dgm:prSet presAssocID="{206609D7-E35C-4C1B-A458-7F4C8798BBFA}" presName="textRect" presStyleLbl="revTx" presStyleIdx="1" presStyleCnt="3">
        <dgm:presLayoutVars>
          <dgm:chMax val="1"/>
          <dgm:chPref val="1"/>
        </dgm:presLayoutVars>
      </dgm:prSet>
      <dgm:spPr/>
      <dgm:t>
        <a:bodyPr/>
        <a:lstStyle/>
        <a:p>
          <a:endParaRPr lang="en-US"/>
        </a:p>
      </dgm:t>
    </dgm:pt>
    <dgm:pt modelId="{1949B3CF-1CE4-49BD-B963-050CD45BC152}" type="pres">
      <dgm:prSet presAssocID="{E1F72D73-C964-4409-A560-3933E0A901C1}" presName="sibTrans" presStyleCnt="0"/>
      <dgm:spPr/>
    </dgm:pt>
    <dgm:pt modelId="{407BD9E0-045D-4C72-A657-D13E43B24C90}" type="pres">
      <dgm:prSet presAssocID="{BA1FCFB2-28AA-49E9-A2F0-010F289213E5}" presName="compNode" presStyleCnt="0"/>
      <dgm:spPr/>
    </dgm:pt>
    <dgm:pt modelId="{F1119BE1-F6EE-456F-983E-E8A0EE973977}" type="pres">
      <dgm:prSet presAssocID="{BA1FCFB2-28AA-49E9-A2F0-010F289213E5}" presName="iconBgRect" presStyleLbl="bgShp" presStyleIdx="2" presStyleCnt="3"/>
      <dgm:spPr/>
    </dgm:pt>
    <dgm:pt modelId="{FFF6FB84-EB46-45B3-8949-E2E332556F46}" type="pres">
      <dgm:prSet presAssocID="{BA1FCFB2-28AA-49E9-A2F0-010F289213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Female Profile"/>
        </a:ext>
      </dgm:extLst>
    </dgm:pt>
    <dgm:pt modelId="{DEA575DC-2A4F-4427-AE19-B3C3A4566D99}" type="pres">
      <dgm:prSet presAssocID="{BA1FCFB2-28AA-49E9-A2F0-010F289213E5}" presName="spaceRect" presStyleCnt="0"/>
      <dgm:spPr/>
    </dgm:pt>
    <dgm:pt modelId="{3A3C97A7-C338-439B-A792-D66AC5E7B6F9}" type="pres">
      <dgm:prSet presAssocID="{BA1FCFB2-28AA-49E9-A2F0-010F289213E5}" presName="textRect" presStyleLbl="revTx" presStyleIdx="2" presStyleCnt="3">
        <dgm:presLayoutVars>
          <dgm:chMax val="1"/>
          <dgm:chPref val="1"/>
        </dgm:presLayoutVars>
      </dgm:prSet>
      <dgm:spPr/>
      <dgm:t>
        <a:bodyPr/>
        <a:lstStyle/>
        <a:p>
          <a:endParaRPr lang="en-US"/>
        </a:p>
      </dgm:t>
    </dgm:pt>
  </dgm:ptLst>
  <dgm:cxnLst>
    <dgm:cxn modelId="{05836FDD-9354-49E9-8CC2-D106D73C9065}" srcId="{76402536-B34D-4480-8632-E12288CB3714}" destId="{206609D7-E35C-4C1B-A458-7F4C8798BBFA}" srcOrd="1" destOrd="0" parTransId="{927A10ED-1B82-4FC7-830A-C9BB55996DAE}" sibTransId="{E1F72D73-C964-4409-A560-3933E0A901C1}"/>
    <dgm:cxn modelId="{CB88423F-08AF-444C-B0D8-944E2338F1B9}" type="presOf" srcId="{76402536-B34D-4480-8632-E12288CB3714}" destId="{CA430FC7-69D2-451B-B6A2-92F19B30C0CE}" srcOrd="0" destOrd="0" presId="urn:microsoft.com/office/officeart/2018/5/layout/IconCircleLabelList"/>
    <dgm:cxn modelId="{E4E17D21-0ABA-4A65-BFE2-6A1784D447F5}" type="presOf" srcId="{206609D7-E35C-4C1B-A458-7F4C8798BBFA}" destId="{26BFCD4D-6CF8-4218-B943-4082DFC86F2D}" srcOrd="0" destOrd="0" presId="urn:microsoft.com/office/officeart/2018/5/layout/IconCircleLabelList"/>
    <dgm:cxn modelId="{919CA7F8-EE33-4C70-8A58-3B9CA1D3AE22}" srcId="{76402536-B34D-4480-8632-E12288CB3714}" destId="{BA1FCFB2-28AA-49E9-A2F0-010F289213E5}" srcOrd="2" destOrd="0" parTransId="{59DDE9B8-0098-4FEC-B8BD-F78BE49A6952}" sibTransId="{C44E3E85-7FC5-4FC4-B5E2-9646E3B41964}"/>
    <dgm:cxn modelId="{28C602A8-35B4-42CF-AA93-812AA1CEA747}" srcId="{76402536-B34D-4480-8632-E12288CB3714}" destId="{A2B3E912-B512-41D8-ABF1-47BD64F3F4D5}" srcOrd="0" destOrd="0" parTransId="{91FD36F9-6E0D-4AD5-BD7F-79668639A19B}" sibTransId="{0DAE1935-715A-4C71-9BE7-0741A775B60C}"/>
    <dgm:cxn modelId="{F8F55EC2-A511-4D13-B14A-A737431017EC}" type="presOf" srcId="{BA1FCFB2-28AA-49E9-A2F0-010F289213E5}" destId="{3A3C97A7-C338-439B-A792-D66AC5E7B6F9}" srcOrd="0" destOrd="0" presId="urn:microsoft.com/office/officeart/2018/5/layout/IconCircleLabelList"/>
    <dgm:cxn modelId="{38569029-A5BB-4192-BC2B-CAD428BC6CB0}" type="presOf" srcId="{A2B3E912-B512-41D8-ABF1-47BD64F3F4D5}" destId="{D36381A8-6F88-4622-9606-36C1245096A8}" srcOrd="0" destOrd="0" presId="urn:microsoft.com/office/officeart/2018/5/layout/IconCircleLabelList"/>
    <dgm:cxn modelId="{BC509F00-601D-4A07-AD7B-1448ABDB6391}" type="presParOf" srcId="{CA430FC7-69D2-451B-B6A2-92F19B30C0CE}" destId="{12EBF460-9A8F-46FD-9DB8-FB832CFAE7C0}" srcOrd="0" destOrd="0" presId="urn:microsoft.com/office/officeart/2018/5/layout/IconCircleLabelList"/>
    <dgm:cxn modelId="{802BA758-0F04-4099-877D-ECCDBD05EFA0}" type="presParOf" srcId="{12EBF460-9A8F-46FD-9DB8-FB832CFAE7C0}" destId="{56C20CDA-04C1-492F-8662-8B50F24771F8}" srcOrd="0" destOrd="0" presId="urn:microsoft.com/office/officeart/2018/5/layout/IconCircleLabelList"/>
    <dgm:cxn modelId="{473E32F1-4B34-4CE3-8286-565178AC5AD1}" type="presParOf" srcId="{12EBF460-9A8F-46FD-9DB8-FB832CFAE7C0}" destId="{2B814C5F-1A3C-45EE-8889-96A1E4004AF8}" srcOrd="1" destOrd="0" presId="urn:microsoft.com/office/officeart/2018/5/layout/IconCircleLabelList"/>
    <dgm:cxn modelId="{3665BE9D-3379-4A4D-AB23-19D6F37E24FA}" type="presParOf" srcId="{12EBF460-9A8F-46FD-9DB8-FB832CFAE7C0}" destId="{2DF71822-1538-48B7-BBDA-82A882785366}" srcOrd="2" destOrd="0" presId="urn:microsoft.com/office/officeart/2018/5/layout/IconCircleLabelList"/>
    <dgm:cxn modelId="{7A03B6F9-171F-431B-B3FD-E2FF0F96D09B}" type="presParOf" srcId="{12EBF460-9A8F-46FD-9DB8-FB832CFAE7C0}" destId="{D36381A8-6F88-4622-9606-36C1245096A8}" srcOrd="3" destOrd="0" presId="urn:microsoft.com/office/officeart/2018/5/layout/IconCircleLabelList"/>
    <dgm:cxn modelId="{C42682B8-F940-4814-9793-8E028E085B4D}" type="presParOf" srcId="{CA430FC7-69D2-451B-B6A2-92F19B30C0CE}" destId="{740D81F2-B62C-4DF6-B63B-045D6EBF0231}" srcOrd="1" destOrd="0" presId="urn:microsoft.com/office/officeart/2018/5/layout/IconCircleLabelList"/>
    <dgm:cxn modelId="{6C88A458-A3AB-4B58-B36A-6853874FCAAE}" type="presParOf" srcId="{CA430FC7-69D2-451B-B6A2-92F19B30C0CE}" destId="{979CE4BA-63DD-4301-98EB-F6400104A6AB}" srcOrd="2" destOrd="0" presId="urn:microsoft.com/office/officeart/2018/5/layout/IconCircleLabelList"/>
    <dgm:cxn modelId="{021C20DF-FDA7-4B90-AE15-7272D55F0683}" type="presParOf" srcId="{979CE4BA-63DD-4301-98EB-F6400104A6AB}" destId="{FB2DA3F1-2507-4A65-BFFD-074F1BDBB68E}" srcOrd="0" destOrd="0" presId="urn:microsoft.com/office/officeart/2018/5/layout/IconCircleLabelList"/>
    <dgm:cxn modelId="{058DF6E9-C84A-44E1-B4B7-D5E2C8A4C875}" type="presParOf" srcId="{979CE4BA-63DD-4301-98EB-F6400104A6AB}" destId="{54664757-6090-457B-94C7-34F06379826C}" srcOrd="1" destOrd="0" presId="urn:microsoft.com/office/officeart/2018/5/layout/IconCircleLabelList"/>
    <dgm:cxn modelId="{9D6B1FE1-06AB-47A2-80E5-C45D7E97398C}" type="presParOf" srcId="{979CE4BA-63DD-4301-98EB-F6400104A6AB}" destId="{797A94F6-E410-41A3-8BC7-A4DBAA506161}" srcOrd="2" destOrd="0" presId="urn:microsoft.com/office/officeart/2018/5/layout/IconCircleLabelList"/>
    <dgm:cxn modelId="{A7DB3CBF-E33C-49B5-A3D0-0C18A6B84462}" type="presParOf" srcId="{979CE4BA-63DD-4301-98EB-F6400104A6AB}" destId="{26BFCD4D-6CF8-4218-B943-4082DFC86F2D}" srcOrd="3" destOrd="0" presId="urn:microsoft.com/office/officeart/2018/5/layout/IconCircleLabelList"/>
    <dgm:cxn modelId="{82A4B7D3-BCD5-47AD-9D50-925BED47E582}" type="presParOf" srcId="{CA430FC7-69D2-451B-B6A2-92F19B30C0CE}" destId="{1949B3CF-1CE4-49BD-B963-050CD45BC152}" srcOrd="3" destOrd="0" presId="urn:microsoft.com/office/officeart/2018/5/layout/IconCircleLabelList"/>
    <dgm:cxn modelId="{BDDC386F-CFA1-40B8-82E0-9FACD654EF6E}" type="presParOf" srcId="{CA430FC7-69D2-451B-B6A2-92F19B30C0CE}" destId="{407BD9E0-045D-4C72-A657-D13E43B24C90}" srcOrd="4" destOrd="0" presId="urn:microsoft.com/office/officeart/2018/5/layout/IconCircleLabelList"/>
    <dgm:cxn modelId="{5CEFB105-CE25-46B8-895D-86335B10B6EE}" type="presParOf" srcId="{407BD9E0-045D-4C72-A657-D13E43B24C90}" destId="{F1119BE1-F6EE-456F-983E-E8A0EE973977}" srcOrd="0" destOrd="0" presId="urn:microsoft.com/office/officeart/2018/5/layout/IconCircleLabelList"/>
    <dgm:cxn modelId="{CDD8E8F8-DCEF-4955-B52A-9140058B98F8}" type="presParOf" srcId="{407BD9E0-045D-4C72-A657-D13E43B24C90}" destId="{FFF6FB84-EB46-45B3-8949-E2E332556F46}" srcOrd="1" destOrd="0" presId="urn:microsoft.com/office/officeart/2018/5/layout/IconCircleLabelList"/>
    <dgm:cxn modelId="{DC20765D-3492-4BA0-8F22-EEFA30D75D73}" type="presParOf" srcId="{407BD9E0-045D-4C72-A657-D13E43B24C90}" destId="{DEA575DC-2A4F-4427-AE19-B3C3A4566D99}" srcOrd="2" destOrd="0" presId="urn:microsoft.com/office/officeart/2018/5/layout/IconCircleLabelList"/>
    <dgm:cxn modelId="{87EB8639-E05E-49D5-A62C-7203AF31F57D}" type="presParOf" srcId="{407BD9E0-045D-4C72-A657-D13E43B24C90}" destId="{3A3C97A7-C338-439B-A792-D66AC5E7B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4C5C42-D93C-4B2B-8891-AC823C4E6057}"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0F23A500-CE42-4B2D-813E-908B3F15A080}">
      <dgm:prSet/>
      <dgm:spPr/>
      <dgm:t>
        <a:bodyPr/>
        <a:lstStyle/>
        <a:p>
          <a:r>
            <a:rPr lang="en-US" dirty="0"/>
            <a:t>Decide</a:t>
          </a:r>
        </a:p>
      </dgm:t>
    </dgm:pt>
    <dgm:pt modelId="{644089EE-BA18-41D1-BDAC-67395E006E67}" type="parTrans" cxnId="{0635F265-6FF9-439E-8BF8-90F4993D1F14}">
      <dgm:prSet/>
      <dgm:spPr/>
      <dgm:t>
        <a:bodyPr/>
        <a:lstStyle/>
        <a:p>
          <a:endParaRPr lang="en-US"/>
        </a:p>
      </dgm:t>
    </dgm:pt>
    <dgm:pt modelId="{8C753E64-6967-49A2-B82B-307EDAA72EF2}" type="sibTrans" cxnId="{0635F265-6FF9-439E-8BF8-90F4993D1F14}">
      <dgm:prSet/>
      <dgm:spPr/>
      <dgm:t>
        <a:bodyPr/>
        <a:lstStyle/>
        <a:p>
          <a:endParaRPr lang="en-US"/>
        </a:p>
      </dgm:t>
    </dgm:pt>
    <dgm:pt modelId="{52B6F805-2020-4622-B3AB-E844C9B992A2}">
      <dgm:prSet/>
      <dgm:spPr/>
      <dgm:t>
        <a:bodyPr/>
        <a:lstStyle/>
        <a:p>
          <a:r>
            <a:rPr lang="en-US" dirty="0"/>
            <a:t> who should be there</a:t>
          </a:r>
        </a:p>
      </dgm:t>
    </dgm:pt>
    <dgm:pt modelId="{CD306FD2-36FD-4958-B46F-C5CC7E18B499}" type="parTrans" cxnId="{ABB6028F-F16F-4E8D-BE65-6B6B4BD1D710}">
      <dgm:prSet/>
      <dgm:spPr/>
      <dgm:t>
        <a:bodyPr/>
        <a:lstStyle/>
        <a:p>
          <a:endParaRPr lang="en-US"/>
        </a:p>
      </dgm:t>
    </dgm:pt>
    <dgm:pt modelId="{15F9E464-4B52-4BB6-9FDF-1E0BC46F5318}" type="sibTrans" cxnId="{ABB6028F-F16F-4E8D-BE65-6B6B4BD1D710}">
      <dgm:prSet/>
      <dgm:spPr/>
      <dgm:t>
        <a:bodyPr/>
        <a:lstStyle/>
        <a:p>
          <a:endParaRPr lang="en-US"/>
        </a:p>
      </dgm:t>
    </dgm:pt>
    <dgm:pt modelId="{FD6F50C3-6EB0-49B4-A4D0-C0960F038609}">
      <dgm:prSet/>
      <dgm:spPr/>
      <dgm:t>
        <a:bodyPr/>
        <a:lstStyle/>
        <a:p>
          <a:r>
            <a:rPr lang="en-US" dirty="0"/>
            <a:t>your </a:t>
          </a:r>
          <a:r>
            <a:rPr lang="en-US" dirty="0" smtClean="0"/>
            <a:t>activities (use the </a:t>
          </a:r>
          <a:r>
            <a:rPr lang="en-US" dirty="0" err="1" smtClean="0"/>
            <a:t>Retromat</a:t>
          </a:r>
          <a:r>
            <a:rPr lang="en-US" dirty="0" smtClean="0"/>
            <a:t>)</a:t>
          </a:r>
          <a:endParaRPr lang="en-US" dirty="0"/>
        </a:p>
      </dgm:t>
    </dgm:pt>
    <dgm:pt modelId="{85545F80-7CFA-4E54-A8CA-202B16468364}" type="parTrans" cxnId="{AEC2AAAD-205F-4069-A133-23A061A78188}">
      <dgm:prSet/>
      <dgm:spPr/>
      <dgm:t>
        <a:bodyPr/>
        <a:lstStyle/>
        <a:p>
          <a:endParaRPr lang="en-US"/>
        </a:p>
      </dgm:t>
    </dgm:pt>
    <dgm:pt modelId="{2AA26507-6273-4859-8EC3-0B4CEA0F0CAD}" type="sibTrans" cxnId="{AEC2AAAD-205F-4069-A133-23A061A78188}">
      <dgm:prSet/>
      <dgm:spPr/>
      <dgm:t>
        <a:bodyPr/>
        <a:lstStyle/>
        <a:p>
          <a:endParaRPr lang="en-US"/>
        </a:p>
      </dgm:t>
    </dgm:pt>
    <dgm:pt modelId="{9A2332D2-D8C2-4388-AFF7-E9FA4B2D0FB3}">
      <dgm:prSet/>
      <dgm:spPr/>
      <dgm:t>
        <a:bodyPr/>
        <a:lstStyle/>
        <a:p>
          <a:r>
            <a:rPr lang="en-US"/>
            <a:t>List</a:t>
          </a:r>
        </a:p>
      </dgm:t>
    </dgm:pt>
    <dgm:pt modelId="{21042EB4-815A-43BC-940E-113336A57B17}" type="parTrans" cxnId="{8DB3509F-7A82-4A29-89CB-13D04CEB030B}">
      <dgm:prSet/>
      <dgm:spPr/>
      <dgm:t>
        <a:bodyPr/>
        <a:lstStyle/>
        <a:p>
          <a:endParaRPr lang="en-US"/>
        </a:p>
      </dgm:t>
    </dgm:pt>
    <dgm:pt modelId="{39C35B93-F104-43F0-9454-135D9C57F81C}" type="sibTrans" cxnId="{8DB3509F-7A82-4A29-89CB-13D04CEB030B}">
      <dgm:prSet/>
      <dgm:spPr/>
      <dgm:t>
        <a:bodyPr/>
        <a:lstStyle/>
        <a:p>
          <a:endParaRPr lang="en-US"/>
        </a:p>
      </dgm:t>
    </dgm:pt>
    <dgm:pt modelId="{B86B083B-3340-4A65-9441-3A577D25A3EE}">
      <dgm:prSet/>
      <dgm:spPr/>
      <dgm:t>
        <a:bodyPr/>
        <a:lstStyle/>
        <a:p>
          <a:r>
            <a:rPr lang="en-US" dirty="0"/>
            <a:t>supplies and tools you’ll need</a:t>
          </a:r>
        </a:p>
      </dgm:t>
    </dgm:pt>
    <dgm:pt modelId="{BF4EA1F3-2D27-4469-8E9B-1BEC394258B8}" type="parTrans" cxnId="{E689ADF3-1996-43F1-B904-630D766E4935}">
      <dgm:prSet/>
      <dgm:spPr/>
      <dgm:t>
        <a:bodyPr/>
        <a:lstStyle/>
        <a:p>
          <a:endParaRPr lang="en-US"/>
        </a:p>
      </dgm:t>
    </dgm:pt>
    <dgm:pt modelId="{CE986DE8-73AC-4E10-A788-5C10E938FA31}" type="sibTrans" cxnId="{E689ADF3-1996-43F1-B904-630D766E4935}">
      <dgm:prSet/>
      <dgm:spPr/>
      <dgm:t>
        <a:bodyPr/>
        <a:lstStyle/>
        <a:p>
          <a:endParaRPr lang="en-US"/>
        </a:p>
      </dgm:t>
    </dgm:pt>
    <dgm:pt modelId="{824071A9-9295-4FDA-976A-1349EE15B932}">
      <dgm:prSet/>
      <dgm:spPr/>
      <dgm:t>
        <a:bodyPr/>
        <a:lstStyle/>
        <a:p>
          <a:r>
            <a:rPr lang="en-US" dirty="0" smtClean="0"/>
            <a:t>Set</a:t>
          </a:r>
          <a:endParaRPr lang="en-US" dirty="0"/>
        </a:p>
      </dgm:t>
    </dgm:pt>
    <dgm:pt modelId="{744996F2-4F74-4CE7-9A89-1CD89A8BF224}" type="parTrans" cxnId="{90812423-14C2-4E75-8A40-EB8370AE8790}">
      <dgm:prSet/>
      <dgm:spPr/>
    </dgm:pt>
    <dgm:pt modelId="{D7B29948-A340-493F-9488-9B843315D3A6}" type="sibTrans" cxnId="{90812423-14C2-4E75-8A40-EB8370AE8790}">
      <dgm:prSet/>
      <dgm:spPr/>
    </dgm:pt>
    <dgm:pt modelId="{9B2E8CB0-5711-4373-A020-263F76311AE5}">
      <dgm:prSet/>
      <dgm:spPr/>
      <dgm:t>
        <a:bodyPr/>
        <a:lstStyle/>
        <a:p>
          <a:r>
            <a:rPr lang="en-US" smtClean="0"/>
            <a:t>Pick</a:t>
          </a:r>
          <a:endParaRPr lang="en-US" dirty="0"/>
        </a:p>
      </dgm:t>
    </dgm:pt>
    <dgm:pt modelId="{CD1D147A-30FA-47A0-A1C7-A17FE791D2B9}" type="parTrans" cxnId="{A0AAD67C-D43D-4E05-AAE8-CC149D3B7890}">
      <dgm:prSet/>
      <dgm:spPr/>
    </dgm:pt>
    <dgm:pt modelId="{B6B0E148-30A3-4547-A261-C23D9D3DB032}" type="sibTrans" cxnId="{A0AAD67C-D43D-4E05-AAE8-CC149D3B7890}">
      <dgm:prSet/>
      <dgm:spPr/>
    </dgm:pt>
    <dgm:pt modelId="{97D36534-3D0F-4AE4-81B3-BB7D4C10692D}">
      <dgm:prSet/>
      <dgm:spPr/>
      <dgm:t>
        <a:bodyPr/>
        <a:lstStyle/>
        <a:p>
          <a:r>
            <a:rPr lang="en-US" dirty="0" smtClean="0"/>
            <a:t>time aside (2x Retrospective </a:t>
          </a:r>
          <a:r>
            <a:rPr lang="en-US" dirty="0" err="1" smtClean="0"/>
            <a:t>timebox</a:t>
          </a:r>
          <a:r>
            <a:rPr lang="en-US" dirty="0" smtClean="0"/>
            <a:t>)</a:t>
          </a:r>
          <a:endParaRPr lang="en-US" dirty="0"/>
        </a:p>
      </dgm:t>
    </dgm:pt>
    <dgm:pt modelId="{D1974034-EB45-46BA-8077-D43FD48B0137}" type="parTrans" cxnId="{A931E49D-6023-4D2D-B0B7-94E22FA2A692}">
      <dgm:prSet/>
      <dgm:spPr/>
    </dgm:pt>
    <dgm:pt modelId="{24854444-2980-4635-97CD-F9DC11AC7C7B}" type="sibTrans" cxnId="{A931E49D-6023-4D2D-B0B7-94E22FA2A692}">
      <dgm:prSet/>
      <dgm:spPr/>
    </dgm:pt>
    <dgm:pt modelId="{2B04EF91-8851-4936-810E-65CD033D9FF0}" type="pres">
      <dgm:prSet presAssocID="{7B4C5C42-D93C-4B2B-8891-AC823C4E6057}" presName="Name0" presStyleCnt="0">
        <dgm:presLayoutVars>
          <dgm:dir/>
          <dgm:animLvl val="lvl"/>
          <dgm:resizeHandles val="exact"/>
        </dgm:presLayoutVars>
      </dgm:prSet>
      <dgm:spPr/>
      <dgm:t>
        <a:bodyPr/>
        <a:lstStyle/>
        <a:p>
          <a:endParaRPr lang="en-US"/>
        </a:p>
      </dgm:t>
    </dgm:pt>
    <dgm:pt modelId="{1EEBA9C1-0BCB-4271-8C43-3E131FBEC8C9}" type="pres">
      <dgm:prSet presAssocID="{9A2332D2-D8C2-4388-AFF7-E9FA4B2D0FB3}" presName="boxAndChildren" presStyleCnt="0"/>
      <dgm:spPr/>
    </dgm:pt>
    <dgm:pt modelId="{D0A132DE-903C-4731-94B0-1501A56CDF9C}" type="pres">
      <dgm:prSet presAssocID="{9A2332D2-D8C2-4388-AFF7-E9FA4B2D0FB3}" presName="parentTextBox" presStyleLbl="alignNode1" presStyleIdx="0" presStyleCnt="4"/>
      <dgm:spPr/>
      <dgm:t>
        <a:bodyPr/>
        <a:lstStyle/>
        <a:p>
          <a:endParaRPr lang="en-US"/>
        </a:p>
      </dgm:t>
    </dgm:pt>
    <dgm:pt modelId="{6139A5EF-54C5-4FD3-8B38-F56DC5C6C9AA}" type="pres">
      <dgm:prSet presAssocID="{9A2332D2-D8C2-4388-AFF7-E9FA4B2D0FB3}" presName="descendantBox" presStyleLbl="bgAccFollowNode1" presStyleIdx="0" presStyleCnt="4"/>
      <dgm:spPr/>
      <dgm:t>
        <a:bodyPr/>
        <a:lstStyle/>
        <a:p>
          <a:endParaRPr lang="en-US"/>
        </a:p>
      </dgm:t>
    </dgm:pt>
    <dgm:pt modelId="{A8FCEE83-8B5B-4835-BF4B-D79048F606F9}" type="pres">
      <dgm:prSet presAssocID="{B6B0E148-30A3-4547-A261-C23D9D3DB032}" presName="sp" presStyleCnt="0"/>
      <dgm:spPr/>
    </dgm:pt>
    <dgm:pt modelId="{00234F66-1981-4C49-834E-9D8389BFB358}" type="pres">
      <dgm:prSet presAssocID="{9B2E8CB0-5711-4373-A020-263F76311AE5}" presName="arrowAndChildren" presStyleCnt="0"/>
      <dgm:spPr/>
    </dgm:pt>
    <dgm:pt modelId="{7F9BC659-B622-49B7-966B-F5118A145F8B}" type="pres">
      <dgm:prSet presAssocID="{9B2E8CB0-5711-4373-A020-263F76311AE5}" presName="parentTextArrow" presStyleLbl="node1" presStyleIdx="0" presStyleCnt="0"/>
      <dgm:spPr/>
      <dgm:t>
        <a:bodyPr/>
        <a:lstStyle/>
        <a:p>
          <a:endParaRPr lang="en-US"/>
        </a:p>
      </dgm:t>
    </dgm:pt>
    <dgm:pt modelId="{A6DD2BB7-C4CD-49B2-9C2F-BC6258B3CD5D}" type="pres">
      <dgm:prSet presAssocID="{9B2E8CB0-5711-4373-A020-263F76311AE5}" presName="arrow" presStyleLbl="alignNode1" presStyleIdx="1" presStyleCnt="4"/>
      <dgm:spPr/>
      <dgm:t>
        <a:bodyPr/>
        <a:lstStyle/>
        <a:p>
          <a:endParaRPr lang="en-US"/>
        </a:p>
      </dgm:t>
    </dgm:pt>
    <dgm:pt modelId="{CEB55645-C5B3-484B-9A46-0F398931D1AE}" type="pres">
      <dgm:prSet presAssocID="{9B2E8CB0-5711-4373-A020-263F76311AE5}" presName="descendantArrow" presStyleLbl="bgAccFollowNode1" presStyleIdx="1" presStyleCnt="4"/>
      <dgm:spPr/>
      <dgm:t>
        <a:bodyPr/>
        <a:lstStyle/>
        <a:p>
          <a:endParaRPr lang="en-US"/>
        </a:p>
      </dgm:t>
    </dgm:pt>
    <dgm:pt modelId="{37ECEDAA-C50C-449A-A24C-9C44405FCF3D}" type="pres">
      <dgm:prSet presAssocID="{D7B29948-A340-493F-9488-9B843315D3A6}" presName="sp" presStyleCnt="0"/>
      <dgm:spPr/>
    </dgm:pt>
    <dgm:pt modelId="{3B989D71-F97B-4561-BF1A-23AA32CD333D}" type="pres">
      <dgm:prSet presAssocID="{824071A9-9295-4FDA-976A-1349EE15B932}" presName="arrowAndChildren" presStyleCnt="0"/>
      <dgm:spPr/>
    </dgm:pt>
    <dgm:pt modelId="{9D4055CF-80D7-4F13-9E8C-4A25EA094310}" type="pres">
      <dgm:prSet presAssocID="{824071A9-9295-4FDA-976A-1349EE15B932}" presName="parentTextArrow" presStyleLbl="node1" presStyleIdx="0" presStyleCnt="0"/>
      <dgm:spPr/>
      <dgm:t>
        <a:bodyPr/>
        <a:lstStyle/>
        <a:p>
          <a:endParaRPr lang="en-US"/>
        </a:p>
      </dgm:t>
    </dgm:pt>
    <dgm:pt modelId="{BCEB0243-7D7F-4137-A69C-8DE51DA95E5F}" type="pres">
      <dgm:prSet presAssocID="{824071A9-9295-4FDA-976A-1349EE15B932}" presName="arrow" presStyleLbl="alignNode1" presStyleIdx="2" presStyleCnt="4"/>
      <dgm:spPr/>
      <dgm:t>
        <a:bodyPr/>
        <a:lstStyle/>
        <a:p>
          <a:endParaRPr lang="en-US"/>
        </a:p>
      </dgm:t>
    </dgm:pt>
    <dgm:pt modelId="{06871B81-61D9-42CA-B899-238D231BF72A}" type="pres">
      <dgm:prSet presAssocID="{824071A9-9295-4FDA-976A-1349EE15B932}" presName="descendantArrow" presStyleLbl="bgAccFollowNode1" presStyleIdx="2" presStyleCnt="4"/>
      <dgm:spPr/>
      <dgm:t>
        <a:bodyPr/>
        <a:lstStyle/>
        <a:p>
          <a:endParaRPr lang="en-US"/>
        </a:p>
      </dgm:t>
    </dgm:pt>
    <dgm:pt modelId="{0EE29ABA-52F4-4FF3-98E5-24E9C8A2FD94}" type="pres">
      <dgm:prSet presAssocID="{8C753E64-6967-49A2-B82B-307EDAA72EF2}" presName="sp" presStyleCnt="0"/>
      <dgm:spPr/>
    </dgm:pt>
    <dgm:pt modelId="{8AFA777F-7613-4DDA-95E1-E57E21DC5E01}" type="pres">
      <dgm:prSet presAssocID="{0F23A500-CE42-4B2D-813E-908B3F15A080}" presName="arrowAndChildren" presStyleCnt="0"/>
      <dgm:spPr/>
    </dgm:pt>
    <dgm:pt modelId="{BD77B6AB-56C0-4792-BEB6-DF54B3D04BCA}" type="pres">
      <dgm:prSet presAssocID="{0F23A500-CE42-4B2D-813E-908B3F15A080}" presName="parentTextArrow" presStyleLbl="node1" presStyleIdx="0" presStyleCnt="0"/>
      <dgm:spPr/>
      <dgm:t>
        <a:bodyPr/>
        <a:lstStyle/>
        <a:p>
          <a:endParaRPr lang="en-US"/>
        </a:p>
      </dgm:t>
    </dgm:pt>
    <dgm:pt modelId="{982FD97C-566B-420C-9F50-A8EF8AE49E44}" type="pres">
      <dgm:prSet presAssocID="{0F23A500-CE42-4B2D-813E-908B3F15A080}" presName="arrow" presStyleLbl="alignNode1" presStyleIdx="3" presStyleCnt="4"/>
      <dgm:spPr/>
      <dgm:t>
        <a:bodyPr/>
        <a:lstStyle/>
        <a:p>
          <a:endParaRPr lang="en-US"/>
        </a:p>
      </dgm:t>
    </dgm:pt>
    <dgm:pt modelId="{CDFB01A1-B3E3-49BC-8F14-F20D5E851F5B}" type="pres">
      <dgm:prSet presAssocID="{0F23A500-CE42-4B2D-813E-908B3F15A080}" presName="descendantArrow" presStyleLbl="bgAccFollowNode1" presStyleIdx="3" presStyleCnt="4"/>
      <dgm:spPr/>
      <dgm:t>
        <a:bodyPr/>
        <a:lstStyle/>
        <a:p>
          <a:endParaRPr lang="en-US"/>
        </a:p>
      </dgm:t>
    </dgm:pt>
  </dgm:ptLst>
  <dgm:cxnLst>
    <dgm:cxn modelId="{CABBE0C7-B595-4EBE-ADCB-E2D3F56E0BB7}" type="presOf" srcId="{52B6F805-2020-4622-B3AB-E844C9B992A2}" destId="{CDFB01A1-B3E3-49BC-8F14-F20D5E851F5B}" srcOrd="0" destOrd="0" presId="urn:microsoft.com/office/officeart/2016/7/layout/VerticalDownArrowProcess"/>
    <dgm:cxn modelId="{509E53B5-7599-421F-A7A3-1A530EDDA6B5}" type="presOf" srcId="{824071A9-9295-4FDA-976A-1349EE15B932}" destId="{9D4055CF-80D7-4F13-9E8C-4A25EA094310}" srcOrd="0" destOrd="0" presId="urn:microsoft.com/office/officeart/2016/7/layout/VerticalDownArrowProcess"/>
    <dgm:cxn modelId="{A931E49D-6023-4D2D-B0B7-94E22FA2A692}" srcId="{824071A9-9295-4FDA-976A-1349EE15B932}" destId="{97D36534-3D0F-4AE4-81B3-BB7D4C10692D}" srcOrd="0" destOrd="0" parTransId="{D1974034-EB45-46BA-8077-D43FD48B0137}" sibTransId="{24854444-2980-4635-97CD-F9DC11AC7C7B}"/>
    <dgm:cxn modelId="{F7427742-6151-4E48-824F-7B788AED3BF9}" type="presOf" srcId="{9B2E8CB0-5711-4373-A020-263F76311AE5}" destId="{A6DD2BB7-C4CD-49B2-9C2F-BC6258B3CD5D}" srcOrd="1" destOrd="0" presId="urn:microsoft.com/office/officeart/2016/7/layout/VerticalDownArrowProcess"/>
    <dgm:cxn modelId="{8D94CE8D-0613-4B68-B1D9-2F504F9BDE50}" type="presOf" srcId="{9A2332D2-D8C2-4388-AFF7-E9FA4B2D0FB3}" destId="{D0A132DE-903C-4731-94B0-1501A56CDF9C}" srcOrd="0" destOrd="0" presId="urn:microsoft.com/office/officeart/2016/7/layout/VerticalDownArrowProcess"/>
    <dgm:cxn modelId="{7D3BE244-DA55-42CE-A3D2-24DD11527F50}" type="presOf" srcId="{0F23A500-CE42-4B2D-813E-908B3F15A080}" destId="{BD77B6AB-56C0-4792-BEB6-DF54B3D04BCA}" srcOrd="0" destOrd="0" presId="urn:microsoft.com/office/officeart/2016/7/layout/VerticalDownArrowProcess"/>
    <dgm:cxn modelId="{936D53BD-08CE-4256-8BF5-581A01B0E121}" type="presOf" srcId="{7B4C5C42-D93C-4B2B-8891-AC823C4E6057}" destId="{2B04EF91-8851-4936-810E-65CD033D9FF0}" srcOrd="0" destOrd="0" presId="urn:microsoft.com/office/officeart/2016/7/layout/VerticalDownArrowProcess"/>
    <dgm:cxn modelId="{ABB6028F-F16F-4E8D-BE65-6B6B4BD1D710}" srcId="{0F23A500-CE42-4B2D-813E-908B3F15A080}" destId="{52B6F805-2020-4622-B3AB-E844C9B992A2}" srcOrd="0" destOrd="0" parTransId="{CD306FD2-36FD-4958-B46F-C5CC7E18B499}" sibTransId="{15F9E464-4B52-4BB6-9FDF-1E0BC46F5318}"/>
    <dgm:cxn modelId="{90812423-14C2-4E75-8A40-EB8370AE8790}" srcId="{7B4C5C42-D93C-4B2B-8891-AC823C4E6057}" destId="{824071A9-9295-4FDA-976A-1349EE15B932}" srcOrd="1" destOrd="0" parTransId="{744996F2-4F74-4CE7-9A89-1CD89A8BF224}" sibTransId="{D7B29948-A340-493F-9488-9B843315D3A6}"/>
    <dgm:cxn modelId="{4F467AE1-0332-47D7-900E-9BA8D5A6E69D}" type="presOf" srcId="{9B2E8CB0-5711-4373-A020-263F76311AE5}" destId="{7F9BC659-B622-49B7-966B-F5118A145F8B}" srcOrd="0" destOrd="0" presId="urn:microsoft.com/office/officeart/2016/7/layout/VerticalDownArrowProcess"/>
    <dgm:cxn modelId="{E479347F-F25C-4D1B-8EE9-CFFB361E5DD7}" type="presOf" srcId="{B86B083B-3340-4A65-9441-3A577D25A3EE}" destId="{6139A5EF-54C5-4FD3-8B38-F56DC5C6C9AA}" srcOrd="0" destOrd="0" presId="urn:microsoft.com/office/officeart/2016/7/layout/VerticalDownArrowProcess"/>
    <dgm:cxn modelId="{8DB3509F-7A82-4A29-89CB-13D04CEB030B}" srcId="{7B4C5C42-D93C-4B2B-8891-AC823C4E6057}" destId="{9A2332D2-D8C2-4388-AFF7-E9FA4B2D0FB3}" srcOrd="3" destOrd="0" parTransId="{21042EB4-815A-43BC-940E-113336A57B17}" sibTransId="{39C35B93-F104-43F0-9454-135D9C57F81C}"/>
    <dgm:cxn modelId="{00B12116-8C13-49E6-B745-858044A1577C}" type="presOf" srcId="{97D36534-3D0F-4AE4-81B3-BB7D4C10692D}" destId="{06871B81-61D9-42CA-B899-238D231BF72A}" srcOrd="0" destOrd="0" presId="urn:microsoft.com/office/officeart/2016/7/layout/VerticalDownArrowProcess"/>
    <dgm:cxn modelId="{D49A0D5E-9C7D-4235-849D-664DBB31B90C}" type="presOf" srcId="{824071A9-9295-4FDA-976A-1349EE15B932}" destId="{BCEB0243-7D7F-4137-A69C-8DE51DA95E5F}" srcOrd="1" destOrd="0" presId="urn:microsoft.com/office/officeart/2016/7/layout/VerticalDownArrowProcess"/>
    <dgm:cxn modelId="{E689ADF3-1996-43F1-B904-630D766E4935}" srcId="{9A2332D2-D8C2-4388-AFF7-E9FA4B2D0FB3}" destId="{B86B083B-3340-4A65-9441-3A577D25A3EE}" srcOrd="0" destOrd="0" parTransId="{BF4EA1F3-2D27-4469-8E9B-1BEC394258B8}" sibTransId="{CE986DE8-73AC-4E10-A788-5C10E938FA31}"/>
    <dgm:cxn modelId="{1036DFD5-47A3-4A76-BCC0-D19BC806A539}" type="presOf" srcId="{FD6F50C3-6EB0-49B4-A4D0-C0960F038609}" destId="{CEB55645-C5B3-484B-9A46-0F398931D1AE}" srcOrd="0" destOrd="0" presId="urn:microsoft.com/office/officeart/2016/7/layout/VerticalDownArrowProcess"/>
    <dgm:cxn modelId="{50CD54C2-63D4-4D82-A683-681DD5624412}" type="presOf" srcId="{0F23A500-CE42-4B2D-813E-908B3F15A080}" destId="{982FD97C-566B-420C-9F50-A8EF8AE49E44}" srcOrd="1" destOrd="0" presId="urn:microsoft.com/office/officeart/2016/7/layout/VerticalDownArrowProcess"/>
    <dgm:cxn modelId="{AEC2AAAD-205F-4069-A133-23A061A78188}" srcId="{9B2E8CB0-5711-4373-A020-263F76311AE5}" destId="{FD6F50C3-6EB0-49B4-A4D0-C0960F038609}" srcOrd="0" destOrd="0" parTransId="{85545F80-7CFA-4E54-A8CA-202B16468364}" sibTransId="{2AA26507-6273-4859-8EC3-0B4CEA0F0CAD}"/>
    <dgm:cxn modelId="{0635F265-6FF9-439E-8BF8-90F4993D1F14}" srcId="{7B4C5C42-D93C-4B2B-8891-AC823C4E6057}" destId="{0F23A500-CE42-4B2D-813E-908B3F15A080}" srcOrd="0" destOrd="0" parTransId="{644089EE-BA18-41D1-BDAC-67395E006E67}" sibTransId="{8C753E64-6967-49A2-B82B-307EDAA72EF2}"/>
    <dgm:cxn modelId="{A0AAD67C-D43D-4E05-AAE8-CC149D3B7890}" srcId="{7B4C5C42-D93C-4B2B-8891-AC823C4E6057}" destId="{9B2E8CB0-5711-4373-A020-263F76311AE5}" srcOrd="2" destOrd="0" parTransId="{CD1D147A-30FA-47A0-A1C7-A17FE791D2B9}" sibTransId="{B6B0E148-30A3-4547-A261-C23D9D3DB032}"/>
    <dgm:cxn modelId="{4C620400-B09A-430A-BFC0-B4F73CF9A7B2}" type="presParOf" srcId="{2B04EF91-8851-4936-810E-65CD033D9FF0}" destId="{1EEBA9C1-0BCB-4271-8C43-3E131FBEC8C9}" srcOrd="0" destOrd="0" presId="urn:microsoft.com/office/officeart/2016/7/layout/VerticalDownArrowProcess"/>
    <dgm:cxn modelId="{7073667B-3061-48A4-87AE-129427C1B876}" type="presParOf" srcId="{1EEBA9C1-0BCB-4271-8C43-3E131FBEC8C9}" destId="{D0A132DE-903C-4731-94B0-1501A56CDF9C}" srcOrd="0" destOrd="0" presId="urn:microsoft.com/office/officeart/2016/7/layout/VerticalDownArrowProcess"/>
    <dgm:cxn modelId="{F44A2BA7-A523-41E9-8751-347F6D394F25}" type="presParOf" srcId="{1EEBA9C1-0BCB-4271-8C43-3E131FBEC8C9}" destId="{6139A5EF-54C5-4FD3-8B38-F56DC5C6C9AA}" srcOrd="1" destOrd="0" presId="urn:microsoft.com/office/officeart/2016/7/layout/VerticalDownArrowProcess"/>
    <dgm:cxn modelId="{C5396C19-9182-4E67-AAF3-4D0ECFDECB42}" type="presParOf" srcId="{2B04EF91-8851-4936-810E-65CD033D9FF0}" destId="{A8FCEE83-8B5B-4835-BF4B-D79048F606F9}" srcOrd="1" destOrd="0" presId="urn:microsoft.com/office/officeart/2016/7/layout/VerticalDownArrowProcess"/>
    <dgm:cxn modelId="{5DD49E35-5888-43A4-A2F5-97852CDDB304}" type="presParOf" srcId="{2B04EF91-8851-4936-810E-65CD033D9FF0}" destId="{00234F66-1981-4C49-834E-9D8389BFB358}" srcOrd="2" destOrd="0" presId="urn:microsoft.com/office/officeart/2016/7/layout/VerticalDownArrowProcess"/>
    <dgm:cxn modelId="{ACC44B36-D7C4-4C0D-93D5-7FCDE385D163}" type="presParOf" srcId="{00234F66-1981-4C49-834E-9D8389BFB358}" destId="{7F9BC659-B622-49B7-966B-F5118A145F8B}" srcOrd="0" destOrd="0" presId="urn:microsoft.com/office/officeart/2016/7/layout/VerticalDownArrowProcess"/>
    <dgm:cxn modelId="{E4E0DC92-5F01-41EA-B1A4-7ABCE6301293}" type="presParOf" srcId="{00234F66-1981-4C49-834E-9D8389BFB358}" destId="{A6DD2BB7-C4CD-49B2-9C2F-BC6258B3CD5D}" srcOrd="1" destOrd="0" presId="urn:microsoft.com/office/officeart/2016/7/layout/VerticalDownArrowProcess"/>
    <dgm:cxn modelId="{678E2E22-6B3E-428A-BFC7-A022F53FD117}" type="presParOf" srcId="{00234F66-1981-4C49-834E-9D8389BFB358}" destId="{CEB55645-C5B3-484B-9A46-0F398931D1AE}" srcOrd="2" destOrd="0" presId="urn:microsoft.com/office/officeart/2016/7/layout/VerticalDownArrowProcess"/>
    <dgm:cxn modelId="{440F58EC-67F6-46C1-9AE2-995B903325F0}" type="presParOf" srcId="{2B04EF91-8851-4936-810E-65CD033D9FF0}" destId="{37ECEDAA-C50C-449A-A24C-9C44405FCF3D}" srcOrd="3" destOrd="0" presId="urn:microsoft.com/office/officeart/2016/7/layout/VerticalDownArrowProcess"/>
    <dgm:cxn modelId="{0FD0E2D1-8568-46CB-8D86-0FF8D24CB1B6}" type="presParOf" srcId="{2B04EF91-8851-4936-810E-65CD033D9FF0}" destId="{3B989D71-F97B-4561-BF1A-23AA32CD333D}" srcOrd="4" destOrd="0" presId="urn:microsoft.com/office/officeart/2016/7/layout/VerticalDownArrowProcess"/>
    <dgm:cxn modelId="{4587527D-6C37-4E17-A501-55E525E220B0}" type="presParOf" srcId="{3B989D71-F97B-4561-BF1A-23AA32CD333D}" destId="{9D4055CF-80D7-4F13-9E8C-4A25EA094310}" srcOrd="0" destOrd="0" presId="urn:microsoft.com/office/officeart/2016/7/layout/VerticalDownArrowProcess"/>
    <dgm:cxn modelId="{DD7D65F9-DC51-46F1-A5E2-AA49A9873DAC}" type="presParOf" srcId="{3B989D71-F97B-4561-BF1A-23AA32CD333D}" destId="{BCEB0243-7D7F-4137-A69C-8DE51DA95E5F}" srcOrd="1" destOrd="0" presId="urn:microsoft.com/office/officeart/2016/7/layout/VerticalDownArrowProcess"/>
    <dgm:cxn modelId="{FD8897EE-017D-4547-86B0-F0DCCFFE5A3D}" type="presParOf" srcId="{3B989D71-F97B-4561-BF1A-23AA32CD333D}" destId="{06871B81-61D9-42CA-B899-238D231BF72A}" srcOrd="2" destOrd="0" presId="urn:microsoft.com/office/officeart/2016/7/layout/VerticalDownArrowProcess"/>
    <dgm:cxn modelId="{BFD18E40-D3F5-4FD3-A136-CF2F4AD910AF}" type="presParOf" srcId="{2B04EF91-8851-4936-810E-65CD033D9FF0}" destId="{0EE29ABA-52F4-4FF3-98E5-24E9C8A2FD94}" srcOrd="5" destOrd="0" presId="urn:microsoft.com/office/officeart/2016/7/layout/VerticalDownArrowProcess"/>
    <dgm:cxn modelId="{20B058C4-7C08-4FBF-997B-251B5F6651A7}" type="presParOf" srcId="{2B04EF91-8851-4936-810E-65CD033D9FF0}" destId="{8AFA777F-7613-4DDA-95E1-E57E21DC5E01}" srcOrd="6" destOrd="0" presId="urn:microsoft.com/office/officeart/2016/7/layout/VerticalDownArrowProcess"/>
    <dgm:cxn modelId="{D827530B-A362-4B41-8E1A-B818116CAEB3}" type="presParOf" srcId="{8AFA777F-7613-4DDA-95E1-E57E21DC5E01}" destId="{BD77B6AB-56C0-4792-BEB6-DF54B3D04BCA}" srcOrd="0" destOrd="0" presId="urn:microsoft.com/office/officeart/2016/7/layout/VerticalDownArrowProcess"/>
    <dgm:cxn modelId="{4B29FE83-171F-4437-9569-D91934D56F57}" type="presParOf" srcId="{8AFA777F-7613-4DDA-95E1-E57E21DC5E01}" destId="{982FD97C-566B-420C-9F50-A8EF8AE49E44}" srcOrd="1" destOrd="0" presId="urn:microsoft.com/office/officeart/2016/7/layout/VerticalDownArrowProcess"/>
    <dgm:cxn modelId="{8BFCB818-BF3E-4CEB-A941-57D44BF09E4A}" type="presParOf" srcId="{8AFA777F-7613-4DDA-95E1-E57E21DC5E01}" destId="{CDFB01A1-B3E3-49BC-8F14-F20D5E851F5B}"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D42E49-955B-4876-BF9E-4D1D83D782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0AC91D-FA9E-4E15-B0CF-963E31450393}">
      <dgm:prSet/>
      <dgm:spPr/>
      <dgm:t>
        <a:bodyPr/>
        <a:lstStyle/>
        <a:p>
          <a:r>
            <a:rPr lang="en-US"/>
            <a:t>People</a:t>
          </a:r>
        </a:p>
      </dgm:t>
    </dgm:pt>
    <dgm:pt modelId="{8163F3C6-34BB-4A79-BE4E-FFA55C7652BC}" type="parTrans" cxnId="{D08FCB4E-B57B-435C-A008-003F524BBF2F}">
      <dgm:prSet/>
      <dgm:spPr/>
      <dgm:t>
        <a:bodyPr/>
        <a:lstStyle/>
        <a:p>
          <a:endParaRPr lang="en-US"/>
        </a:p>
      </dgm:t>
    </dgm:pt>
    <dgm:pt modelId="{A45C44A5-4B6B-40A7-86BD-CA99A5943175}" type="sibTrans" cxnId="{D08FCB4E-B57B-435C-A008-003F524BBF2F}">
      <dgm:prSet/>
      <dgm:spPr/>
      <dgm:t>
        <a:bodyPr/>
        <a:lstStyle/>
        <a:p>
          <a:endParaRPr lang="en-US"/>
        </a:p>
      </dgm:t>
    </dgm:pt>
    <dgm:pt modelId="{FBBC64A1-6175-44F6-8ACD-4405874E26AE}">
      <dgm:prSet/>
      <dgm:spPr/>
      <dgm:t>
        <a:bodyPr/>
        <a:lstStyle/>
        <a:p>
          <a:r>
            <a:rPr lang="en-US"/>
            <a:t>Relationships</a:t>
          </a:r>
        </a:p>
      </dgm:t>
    </dgm:pt>
    <dgm:pt modelId="{16831E36-905E-4658-AEBC-A84C4DFC6206}" type="parTrans" cxnId="{A6DD8128-D54E-429B-A38E-BBD6CB43C5B1}">
      <dgm:prSet/>
      <dgm:spPr/>
      <dgm:t>
        <a:bodyPr/>
        <a:lstStyle/>
        <a:p>
          <a:endParaRPr lang="en-US"/>
        </a:p>
      </dgm:t>
    </dgm:pt>
    <dgm:pt modelId="{36F8B5F9-800E-4A54-9B6A-570B9B779721}" type="sibTrans" cxnId="{A6DD8128-D54E-429B-A38E-BBD6CB43C5B1}">
      <dgm:prSet/>
      <dgm:spPr/>
      <dgm:t>
        <a:bodyPr/>
        <a:lstStyle/>
        <a:p>
          <a:endParaRPr lang="en-US"/>
        </a:p>
      </dgm:t>
    </dgm:pt>
    <dgm:pt modelId="{C7F5B214-4449-4460-B01E-44A93835E458}">
      <dgm:prSet/>
      <dgm:spPr/>
      <dgm:t>
        <a:bodyPr/>
        <a:lstStyle/>
        <a:p>
          <a:r>
            <a:rPr lang="en-US"/>
            <a:t>Processes</a:t>
          </a:r>
        </a:p>
      </dgm:t>
    </dgm:pt>
    <dgm:pt modelId="{A38BD6DC-4E01-4750-AD44-A3608251D823}" type="parTrans" cxnId="{EC9696D8-6B51-4F33-8606-100F4612B1D2}">
      <dgm:prSet/>
      <dgm:spPr/>
      <dgm:t>
        <a:bodyPr/>
        <a:lstStyle/>
        <a:p>
          <a:endParaRPr lang="en-US"/>
        </a:p>
      </dgm:t>
    </dgm:pt>
    <dgm:pt modelId="{78F56F16-D781-4DB3-A427-B66E3D687FEC}" type="sibTrans" cxnId="{EC9696D8-6B51-4F33-8606-100F4612B1D2}">
      <dgm:prSet/>
      <dgm:spPr/>
      <dgm:t>
        <a:bodyPr/>
        <a:lstStyle/>
        <a:p>
          <a:endParaRPr lang="en-US"/>
        </a:p>
      </dgm:t>
    </dgm:pt>
    <dgm:pt modelId="{45974C9A-098D-460B-B1BA-02BBBABB8E67}">
      <dgm:prSet/>
      <dgm:spPr/>
      <dgm:t>
        <a:bodyPr/>
        <a:lstStyle/>
        <a:p>
          <a:r>
            <a:rPr lang="en-US"/>
            <a:t>Tools</a:t>
          </a:r>
        </a:p>
      </dgm:t>
    </dgm:pt>
    <dgm:pt modelId="{7848B952-D505-4234-A53F-C6E56D99127B}" type="parTrans" cxnId="{8DB8488F-B9B4-400E-BB42-D5958FB8EAFC}">
      <dgm:prSet/>
      <dgm:spPr/>
      <dgm:t>
        <a:bodyPr/>
        <a:lstStyle/>
        <a:p>
          <a:endParaRPr lang="en-US"/>
        </a:p>
      </dgm:t>
    </dgm:pt>
    <dgm:pt modelId="{AE6A2A56-256B-4A26-BBDF-0E3A443C097F}" type="sibTrans" cxnId="{8DB8488F-B9B4-400E-BB42-D5958FB8EAFC}">
      <dgm:prSet/>
      <dgm:spPr/>
      <dgm:t>
        <a:bodyPr/>
        <a:lstStyle/>
        <a:p>
          <a:endParaRPr lang="en-US"/>
        </a:p>
      </dgm:t>
    </dgm:pt>
    <dgm:pt modelId="{55DBC51E-C84E-4208-A8ED-F7EC45EBA457}" type="pres">
      <dgm:prSet presAssocID="{D9D42E49-955B-4876-BF9E-4D1D83D782EE}" presName="root" presStyleCnt="0">
        <dgm:presLayoutVars>
          <dgm:dir/>
          <dgm:resizeHandles val="exact"/>
        </dgm:presLayoutVars>
      </dgm:prSet>
      <dgm:spPr/>
      <dgm:t>
        <a:bodyPr/>
        <a:lstStyle/>
        <a:p>
          <a:endParaRPr lang="en-US"/>
        </a:p>
      </dgm:t>
    </dgm:pt>
    <dgm:pt modelId="{889E59A4-1F7D-4A7E-B0E7-1A124877A7AD}" type="pres">
      <dgm:prSet presAssocID="{540AC91D-FA9E-4E15-B0CF-963E31450393}" presName="compNode" presStyleCnt="0"/>
      <dgm:spPr/>
    </dgm:pt>
    <dgm:pt modelId="{C2EF27D5-2237-415C-A8C3-1ECBFC1E1EB8}" type="pres">
      <dgm:prSet presAssocID="{540AC91D-FA9E-4E15-B0CF-963E31450393}" presName="bgRect" presStyleLbl="bgShp" presStyleIdx="0" presStyleCnt="4"/>
      <dgm:spPr/>
    </dgm:pt>
    <dgm:pt modelId="{2BCD7927-A9A8-48A2-8731-BE15F2C739A1}" type="pres">
      <dgm:prSet presAssocID="{540AC91D-FA9E-4E15-B0CF-963E314503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Group"/>
        </a:ext>
      </dgm:extLst>
    </dgm:pt>
    <dgm:pt modelId="{74EE1E27-80C9-45A3-8DAC-434E9A084E78}" type="pres">
      <dgm:prSet presAssocID="{540AC91D-FA9E-4E15-B0CF-963E31450393}" presName="spaceRect" presStyleCnt="0"/>
      <dgm:spPr/>
    </dgm:pt>
    <dgm:pt modelId="{3CD5BCC6-C9DC-45EE-8299-D5A0E0A031F6}" type="pres">
      <dgm:prSet presAssocID="{540AC91D-FA9E-4E15-B0CF-963E31450393}" presName="parTx" presStyleLbl="revTx" presStyleIdx="0" presStyleCnt="4">
        <dgm:presLayoutVars>
          <dgm:chMax val="0"/>
          <dgm:chPref val="0"/>
        </dgm:presLayoutVars>
      </dgm:prSet>
      <dgm:spPr/>
      <dgm:t>
        <a:bodyPr/>
        <a:lstStyle/>
        <a:p>
          <a:endParaRPr lang="en-US"/>
        </a:p>
      </dgm:t>
    </dgm:pt>
    <dgm:pt modelId="{68CC30B8-7507-4A3E-BD63-BEE7C3C4F147}" type="pres">
      <dgm:prSet presAssocID="{A45C44A5-4B6B-40A7-86BD-CA99A5943175}" presName="sibTrans" presStyleCnt="0"/>
      <dgm:spPr/>
    </dgm:pt>
    <dgm:pt modelId="{2F07CA00-8CC9-4FAA-A862-BEBA691182C8}" type="pres">
      <dgm:prSet presAssocID="{FBBC64A1-6175-44F6-8ACD-4405874E26AE}" presName="compNode" presStyleCnt="0"/>
      <dgm:spPr/>
    </dgm:pt>
    <dgm:pt modelId="{4DDBCB29-329F-4F7B-A5A2-059EA3CFC0AC}" type="pres">
      <dgm:prSet presAssocID="{FBBC64A1-6175-44F6-8ACD-4405874E26AE}" presName="bgRect" presStyleLbl="bgShp" presStyleIdx="1" presStyleCnt="4"/>
      <dgm:spPr/>
    </dgm:pt>
    <dgm:pt modelId="{C19632E9-E631-4441-913C-696AE0BB5A8A}" type="pres">
      <dgm:prSet presAssocID="{FBBC64A1-6175-44F6-8ACD-4405874E26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nnections"/>
        </a:ext>
      </dgm:extLst>
    </dgm:pt>
    <dgm:pt modelId="{07339DA0-C571-47FA-AC20-F7101B65B88C}" type="pres">
      <dgm:prSet presAssocID="{FBBC64A1-6175-44F6-8ACD-4405874E26AE}" presName="spaceRect" presStyleCnt="0"/>
      <dgm:spPr/>
    </dgm:pt>
    <dgm:pt modelId="{DDD9ADDA-2CFC-4BE7-83FC-6286A6D31E4B}" type="pres">
      <dgm:prSet presAssocID="{FBBC64A1-6175-44F6-8ACD-4405874E26AE}" presName="parTx" presStyleLbl="revTx" presStyleIdx="1" presStyleCnt="4">
        <dgm:presLayoutVars>
          <dgm:chMax val="0"/>
          <dgm:chPref val="0"/>
        </dgm:presLayoutVars>
      </dgm:prSet>
      <dgm:spPr/>
      <dgm:t>
        <a:bodyPr/>
        <a:lstStyle/>
        <a:p>
          <a:endParaRPr lang="en-US"/>
        </a:p>
      </dgm:t>
    </dgm:pt>
    <dgm:pt modelId="{071A700A-5DB6-4BF0-9389-44499D8ED53F}" type="pres">
      <dgm:prSet presAssocID="{36F8B5F9-800E-4A54-9B6A-570B9B779721}" presName="sibTrans" presStyleCnt="0"/>
      <dgm:spPr/>
    </dgm:pt>
    <dgm:pt modelId="{DE5F1292-5A07-457A-BE3F-283A0E3AF8E1}" type="pres">
      <dgm:prSet presAssocID="{C7F5B214-4449-4460-B01E-44A93835E458}" presName="compNode" presStyleCnt="0"/>
      <dgm:spPr/>
    </dgm:pt>
    <dgm:pt modelId="{1572AF09-C739-4B8B-88C0-B16E7514EF15}" type="pres">
      <dgm:prSet presAssocID="{C7F5B214-4449-4460-B01E-44A93835E458}" presName="bgRect" presStyleLbl="bgShp" presStyleIdx="2" presStyleCnt="4"/>
      <dgm:spPr/>
    </dgm:pt>
    <dgm:pt modelId="{6AB6D8A8-C084-495E-895A-40072AE0521A}" type="pres">
      <dgm:prSet presAssocID="{C7F5B214-4449-4460-B01E-44A93835E4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Gears"/>
        </a:ext>
      </dgm:extLst>
    </dgm:pt>
    <dgm:pt modelId="{E8812E3B-098C-4880-85D5-CF54F7139135}" type="pres">
      <dgm:prSet presAssocID="{C7F5B214-4449-4460-B01E-44A93835E458}" presName="spaceRect" presStyleCnt="0"/>
      <dgm:spPr/>
    </dgm:pt>
    <dgm:pt modelId="{4B5864DB-0E2B-42FC-957B-1B24BAA684BC}" type="pres">
      <dgm:prSet presAssocID="{C7F5B214-4449-4460-B01E-44A93835E458}" presName="parTx" presStyleLbl="revTx" presStyleIdx="2" presStyleCnt="4">
        <dgm:presLayoutVars>
          <dgm:chMax val="0"/>
          <dgm:chPref val="0"/>
        </dgm:presLayoutVars>
      </dgm:prSet>
      <dgm:spPr/>
      <dgm:t>
        <a:bodyPr/>
        <a:lstStyle/>
        <a:p>
          <a:endParaRPr lang="en-US"/>
        </a:p>
      </dgm:t>
    </dgm:pt>
    <dgm:pt modelId="{3E438507-2C07-4E6D-B2AF-057B3A094390}" type="pres">
      <dgm:prSet presAssocID="{78F56F16-D781-4DB3-A427-B66E3D687FEC}" presName="sibTrans" presStyleCnt="0"/>
      <dgm:spPr/>
    </dgm:pt>
    <dgm:pt modelId="{ABF4F3C2-D836-492C-B816-11A2E5ABF5CF}" type="pres">
      <dgm:prSet presAssocID="{45974C9A-098D-460B-B1BA-02BBBABB8E67}" presName="compNode" presStyleCnt="0"/>
      <dgm:spPr/>
    </dgm:pt>
    <dgm:pt modelId="{927E81FE-7B62-468F-B2FB-7A65317BED75}" type="pres">
      <dgm:prSet presAssocID="{45974C9A-098D-460B-B1BA-02BBBABB8E67}" presName="bgRect" presStyleLbl="bgShp" presStyleIdx="3" presStyleCnt="4"/>
      <dgm:spPr/>
    </dgm:pt>
    <dgm:pt modelId="{3876BDCE-0805-4E6A-9302-663719EBA497}" type="pres">
      <dgm:prSet presAssocID="{45974C9A-098D-460B-B1BA-02BBBABB8E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Tools"/>
        </a:ext>
      </dgm:extLst>
    </dgm:pt>
    <dgm:pt modelId="{BC4676AC-FF5B-4BD5-B42B-819FA794D57D}" type="pres">
      <dgm:prSet presAssocID="{45974C9A-098D-460B-B1BA-02BBBABB8E67}" presName="spaceRect" presStyleCnt="0"/>
      <dgm:spPr/>
    </dgm:pt>
    <dgm:pt modelId="{D709B298-10CD-4DD2-B7FD-73698331C14D}" type="pres">
      <dgm:prSet presAssocID="{45974C9A-098D-460B-B1BA-02BBBABB8E67}" presName="parTx" presStyleLbl="revTx" presStyleIdx="3" presStyleCnt="4">
        <dgm:presLayoutVars>
          <dgm:chMax val="0"/>
          <dgm:chPref val="0"/>
        </dgm:presLayoutVars>
      </dgm:prSet>
      <dgm:spPr/>
      <dgm:t>
        <a:bodyPr/>
        <a:lstStyle/>
        <a:p>
          <a:endParaRPr lang="en-US"/>
        </a:p>
      </dgm:t>
    </dgm:pt>
  </dgm:ptLst>
  <dgm:cxnLst>
    <dgm:cxn modelId="{3CAAB4F6-77B0-4F25-91DF-8B9B294E7B49}" type="presOf" srcId="{540AC91D-FA9E-4E15-B0CF-963E31450393}" destId="{3CD5BCC6-C9DC-45EE-8299-D5A0E0A031F6}" srcOrd="0" destOrd="0" presId="urn:microsoft.com/office/officeart/2018/2/layout/IconVerticalSolidList"/>
    <dgm:cxn modelId="{EC9696D8-6B51-4F33-8606-100F4612B1D2}" srcId="{D9D42E49-955B-4876-BF9E-4D1D83D782EE}" destId="{C7F5B214-4449-4460-B01E-44A93835E458}" srcOrd="2" destOrd="0" parTransId="{A38BD6DC-4E01-4750-AD44-A3608251D823}" sibTransId="{78F56F16-D781-4DB3-A427-B66E3D687FEC}"/>
    <dgm:cxn modelId="{C5B1A077-4AE1-428F-9E58-69BCE06D943B}" type="presOf" srcId="{D9D42E49-955B-4876-BF9E-4D1D83D782EE}" destId="{55DBC51E-C84E-4208-A8ED-F7EC45EBA457}" srcOrd="0" destOrd="0" presId="urn:microsoft.com/office/officeart/2018/2/layout/IconVerticalSolidList"/>
    <dgm:cxn modelId="{C6FEEF43-E5BD-49B2-A8F2-4CFEEB7EE1DB}" type="presOf" srcId="{C7F5B214-4449-4460-B01E-44A93835E458}" destId="{4B5864DB-0E2B-42FC-957B-1B24BAA684BC}" srcOrd="0" destOrd="0" presId="urn:microsoft.com/office/officeart/2018/2/layout/IconVerticalSolidList"/>
    <dgm:cxn modelId="{D750B542-057A-4F89-BA74-F660793739CF}" type="presOf" srcId="{45974C9A-098D-460B-B1BA-02BBBABB8E67}" destId="{D709B298-10CD-4DD2-B7FD-73698331C14D}" srcOrd="0" destOrd="0" presId="urn:microsoft.com/office/officeart/2018/2/layout/IconVerticalSolidList"/>
    <dgm:cxn modelId="{A6DD8128-D54E-429B-A38E-BBD6CB43C5B1}" srcId="{D9D42E49-955B-4876-BF9E-4D1D83D782EE}" destId="{FBBC64A1-6175-44F6-8ACD-4405874E26AE}" srcOrd="1" destOrd="0" parTransId="{16831E36-905E-4658-AEBC-A84C4DFC6206}" sibTransId="{36F8B5F9-800E-4A54-9B6A-570B9B779721}"/>
    <dgm:cxn modelId="{2461E9E4-9685-4C36-931C-BC7B56CAC86E}" type="presOf" srcId="{FBBC64A1-6175-44F6-8ACD-4405874E26AE}" destId="{DDD9ADDA-2CFC-4BE7-83FC-6286A6D31E4B}" srcOrd="0" destOrd="0" presId="urn:microsoft.com/office/officeart/2018/2/layout/IconVerticalSolidList"/>
    <dgm:cxn modelId="{8DB8488F-B9B4-400E-BB42-D5958FB8EAFC}" srcId="{D9D42E49-955B-4876-BF9E-4D1D83D782EE}" destId="{45974C9A-098D-460B-B1BA-02BBBABB8E67}" srcOrd="3" destOrd="0" parTransId="{7848B952-D505-4234-A53F-C6E56D99127B}" sibTransId="{AE6A2A56-256B-4A26-BBDF-0E3A443C097F}"/>
    <dgm:cxn modelId="{D08FCB4E-B57B-435C-A008-003F524BBF2F}" srcId="{D9D42E49-955B-4876-BF9E-4D1D83D782EE}" destId="{540AC91D-FA9E-4E15-B0CF-963E31450393}" srcOrd="0" destOrd="0" parTransId="{8163F3C6-34BB-4A79-BE4E-FFA55C7652BC}" sibTransId="{A45C44A5-4B6B-40A7-86BD-CA99A5943175}"/>
    <dgm:cxn modelId="{B240F94B-8028-4C2B-B233-11AF55797142}" type="presParOf" srcId="{55DBC51E-C84E-4208-A8ED-F7EC45EBA457}" destId="{889E59A4-1F7D-4A7E-B0E7-1A124877A7AD}" srcOrd="0" destOrd="0" presId="urn:microsoft.com/office/officeart/2018/2/layout/IconVerticalSolidList"/>
    <dgm:cxn modelId="{FF12515D-45E7-47F9-9E60-459F8D848BEC}" type="presParOf" srcId="{889E59A4-1F7D-4A7E-B0E7-1A124877A7AD}" destId="{C2EF27D5-2237-415C-A8C3-1ECBFC1E1EB8}" srcOrd="0" destOrd="0" presId="urn:microsoft.com/office/officeart/2018/2/layout/IconVerticalSolidList"/>
    <dgm:cxn modelId="{DEDB57CD-58ED-4BC9-A961-1302CAA1010F}" type="presParOf" srcId="{889E59A4-1F7D-4A7E-B0E7-1A124877A7AD}" destId="{2BCD7927-A9A8-48A2-8731-BE15F2C739A1}" srcOrd="1" destOrd="0" presId="urn:microsoft.com/office/officeart/2018/2/layout/IconVerticalSolidList"/>
    <dgm:cxn modelId="{4603E8CF-9E4F-4587-9D21-96EA5904E41F}" type="presParOf" srcId="{889E59A4-1F7D-4A7E-B0E7-1A124877A7AD}" destId="{74EE1E27-80C9-45A3-8DAC-434E9A084E78}" srcOrd="2" destOrd="0" presId="urn:microsoft.com/office/officeart/2018/2/layout/IconVerticalSolidList"/>
    <dgm:cxn modelId="{D2724360-30AE-4C1B-A1DB-3F4A479F1D20}" type="presParOf" srcId="{889E59A4-1F7D-4A7E-B0E7-1A124877A7AD}" destId="{3CD5BCC6-C9DC-45EE-8299-D5A0E0A031F6}" srcOrd="3" destOrd="0" presId="urn:microsoft.com/office/officeart/2018/2/layout/IconVerticalSolidList"/>
    <dgm:cxn modelId="{2A46F877-51E3-4FC9-B241-D777EEE51CBF}" type="presParOf" srcId="{55DBC51E-C84E-4208-A8ED-F7EC45EBA457}" destId="{68CC30B8-7507-4A3E-BD63-BEE7C3C4F147}" srcOrd="1" destOrd="0" presId="urn:microsoft.com/office/officeart/2018/2/layout/IconVerticalSolidList"/>
    <dgm:cxn modelId="{1DF8735D-EF08-40F7-8447-3BB472E57B16}" type="presParOf" srcId="{55DBC51E-C84E-4208-A8ED-F7EC45EBA457}" destId="{2F07CA00-8CC9-4FAA-A862-BEBA691182C8}" srcOrd="2" destOrd="0" presId="urn:microsoft.com/office/officeart/2018/2/layout/IconVerticalSolidList"/>
    <dgm:cxn modelId="{3E0016A1-2329-4468-B9F8-56B5B7FF7BE0}" type="presParOf" srcId="{2F07CA00-8CC9-4FAA-A862-BEBA691182C8}" destId="{4DDBCB29-329F-4F7B-A5A2-059EA3CFC0AC}" srcOrd="0" destOrd="0" presId="urn:microsoft.com/office/officeart/2018/2/layout/IconVerticalSolidList"/>
    <dgm:cxn modelId="{643F918E-A82F-4EE5-801D-D49A3953E5FF}" type="presParOf" srcId="{2F07CA00-8CC9-4FAA-A862-BEBA691182C8}" destId="{C19632E9-E631-4441-913C-696AE0BB5A8A}" srcOrd="1" destOrd="0" presId="urn:microsoft.com/office/officeart/2018/2/layout/IconVerticalSolidList"/>
    <dgm:cxn modelId="{F51ABA9F-76B2-4147-94C6-E38407C8EE3C}" type="presParOf" srcId="{2F07CA00-8CC9-4FAA-A862-BEBA691182C8}" destId="{07339DA0-C571-47FA-AC20-F7101B65B88C}" srcOrd="2" destOrd="0" presId="urn:microsoft.com/office/officeart/2018/2/layout/IconVerticalSolidList"/>
    <dgm:cxn modelId="{8030A7AF-A91D-4CAE-A33C-6FBBC21FFADB}" type="presParOf" srcId="{2F07CA00-8CC9-4FAA-A862-BEBA691182C8}" destId="{DDD9ADDA-2CFC-4BE7-83FC-6286A6D31E4B}" srcOrd="3" destOrd="0" presId="urn:microsoft.com/office/officeart/2018/2/layout/IconVerticalSolidList"/>
    <dgm:cxn modelId="{969948B6-33FC-4C2A-9F7C-4851B41F9010}" type="presParOf" srcId="{55DBC51E-C84E-4208-A8ED-F7EC45EBA457}" destId="{071A700A-5DB6-4BF0-9389-44499D8ED53F}" srcOrd="3" destOrd="0" presId="urn:microsoft.com/office/officeart/2018/2/layout/IconVerticalSolidList"/>
    <dgm:cxn modelId="{55D34680-A3EA-45C0-8369-075D48E12B3F}" type="presParOf" srcId="{55DBC51E-C84E-4208-A8ED-F7EC45EBA457}" destId="{DE5F1292-5A07-457A-BE3F-283A0E3AF8E1}" srcOrd="4" destOrd="0" presId="urn:microsoft.com/office/officeart/2018/2/layout/IconVerticalSolidList"/>
    <dgm:cxn modelId="{1E4C81B0-90F8-430F-89B8-9F25186B8687}" type="presParOf" srcId="{DE5F1292-5A07-457A-BE3F-283A0E3AF8E1}" destId="{1572AF09-C739-4B8B-88C0-B16E7514EF15}" srcOrd="0" destOrd="0" presId="urn:microsoft.com/office/officeart/2018/2/layout/IconVerticalSolidList"/>
    <dgm:cxn modelId="{4FDB1D46-4362-49D1-A4EA-69328418E298}" type="presParOf" srcId="{DE5F1292-5A07-457A-BE3F-283A0E3AF8E1}" destId="{6AB6D8A8-C084-495E-895A-40072AE0521A}" srcOrd="1" destOrd="0" presId="urn:microsoft.com/office/officeart/2018/2/layout/IconVerticalSolidList"/>
    <dgm:cxn modelId="{5236CB67-17E2-4EE3-8FA3-0E2C5502173A}" type="presParOf" srcId="{DE5F1292-5A07-457A-BE3F-283A0E3AF8E1}" destId="{E8812E3B-098C-4880-85D5-CF54F7139135}" srcOrd="2" destOrd="0" presId="urn:microsoft.com/office/officeart/2018/2/layout/IconVerticalSolidList"/>
    <dgm:cxn modelId="{3F938522-140D-4F82-8C76-776B48A7EEFD}" type="presParOf" srcId="{DE5F1292-5A07-457A-BE3F-283A0E3AF8E1}" destId="{4B5864DB-0E2B-42FC-957B-1B24BAA684BC}" srcOrd="3" destOrd="0" presId="urn:microsoft.com/office/officeart/2018/2/layout/IconVerticalSolidList"/>
    <dgm:cxn modelId="{4ED0C874-23BF-4271-B537-7E327881662F}" type="presParOf" srcId="{55DBC51E-C84E-4208-A8ED-F7EC45EBA457}" destId="{3E438507-2C07-4E6D-B2AF-057B3A094390}" srcOrd="5" destOrd="0" presId="urn:microsoft.com/office/officeart/2018/2/layout/IconVerticalSolidList"/>
    <dgm:cxn modelId="{144D5F18-1ACC-471C-AF15-D619E24E50F7}" type="presParOf" srcId="{55DBC51E-C84E-4208-A8ED-F7EC45EBA457}" destId="{ABF4F3C2-D836-492C-B816-11A2E5ABF5CF}" srcOrd="6" destOrd="0" presId="urn:microsoft.com/office/officeart/2018/2/layout/IconVerticalSolidList"/>
    <dgm:cxn modelId="{62FF0602-69D1-405D-A189-5F1CD71976FD}" type="presParOf" srcId="{ABF4F3C2-D836-492C-B816-11A2E5ABF5CF}" destId="{927E81FE-7B62-468F-B2FB-7A65317BED75}" srcOrd="0" destOrd="0" presId="urn:microsoft.com/office/officeart/2018/2/layout/IconVerticalSolidList"/>
    <dgm:cxn modelId="{264A4053-E97B-4578-8041-4E2658257340}" type="presParOf" srcId="{ABF4F3C2-D836-492C-B816-11A2E5ABF5CF}" destId="{3876BDCE-0805-4E6A-9302-663719EBA497}" srcOrd="1" destOrd="0" presId="urn:microsoft.com/office/officeart/2018/2/layout/IconVerticalSolidList"/>
    <dgm:cxn modelId="{DE4D903E-F7CE-43F1-A891-DD095E4E389E}" type="presParOf" srcId="{ABF4F3C2-D836-492C-B816-11A2E5ABF5CF}" destId="{BC4676AC-FF5B-4BD5-B42B-819FA794D57D}" srcOrd="2" destOrd="0" presId="urn:microsoft.com/office/officeart/2018/2/layout/IconVerticalSolidList"/>
    <dgm:cxn modelId="{430C9E36-B484-4902-83B0-6BFB1D8C6C63}" type="presParOf" srcId="{ABF4F3C2-D836-492C-B816-11A2E5ABF5CF}" destId="{D709B298-10CD-4DD2-B7FD-73698331C1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62117-A87A-412E-B50D-999A7757191F}">
      <dsp:nvSpPr>
        <dsp:cNvPr id="0" name=""/>
        <dsp:cNvSpPr/>
      </dsp:nvSpPr>
      <dsp:spPr>
        <a:xfrm>
          <a:off x="34139" y="637921"/>
          <a:ext cx="1086190" cy="1086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BA2AF-58E9-4BC8-B7F7-5862373BAEF5}">
      <dsp:nvSpPr>
        <dsp:cNvPr id="0" name=""/>
        <dsp:cNvSpPr/>
      </dsp:nvSpPr>
      <dsp:spPr>
        <a:xfrm>
          <a:off x="262239" y="866021"/>
          <a:ext cx="629990" cy="62999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377B6-26AC-496A-AA0A-914B18952D78}">
      <dsp:nvSpPr>
        <dsp:cNvPr id="0" name=""/>
        <dsp:cNvSpPr/>
      </dsp:nvSpPr>
      <dsp:spPr>
        <a:xfrm>
          <a:off x="1353084" y="637921"/>
          <a:ext cx="2560306" cy="1086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90000"/>
            </a:lnSpc>
            <a:spcBef>
              <a:spcPct val="0"/>
            </a:spcBef>
            <a:spcAft>
              <a:spcPct val="35000"/>
            </a:spcAft>
          </a:pPr>
          <a:r>
            <a:rPr lang="en-US" sz="2400" kern="1200" dirty="0"/>
            <a:t>Loving!</a:t>
          </a:r>
        </a:p>
      </dsp:txBody>
      <dsp:txXfrm>
        <a:off x="1353084" y="637921"/>
        <a:ext cx="2560306" cy="1086190"/>
      </dsp:txXfrm>
    </dsp:sp>
    <dsp:sp modelId="{D8235110-6E93-4AD4-A60B-58BBACDC3C45}">
      <dsp:nvSpPr>
        <dsp:cNvPr id="0" name=""/>
        <dsp:cNvSpPr/>
      </dsp:nvSpPr>
      <dsp:spPr>
        <a:xfrm>
          <a:off x="4359504" y="637921"/>
          <a:ext cx="1086190" cy="1086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BE516-A275-463D-B9A8-85A4DA7C9691}">
      <dsp:nvSpPr>
        <dsp:cNvPr id="0" name=""/>
        <dsp:cNvSpPr/>
      </dsp:nvSpPr>
      <dsp:spPr>
        <a:xfrm>
          <a:off x="4587605" y="866021"/>
          <a:ext cx="629990" cy="62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5714B7-3D00-4E15-AC42-DC7DA05ED6C0}">
      <dsp:nvSpPr>
        <dsp:cNvPr id="0" name=""/>
        <dsp:cNvSpPr/>
      </dsp:nvSpPr>
      <dsp:spPr>
        <a:xfrm>
          <a:off x="5678450" y="637921"/>
          <a:ext cx="2560306" cy="1086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90000"/>
            </a:lnSpc>
            <a:spcBef>
              <a:spcPct val="0"/>
            </a:spcBef>
            <a:spcAft>
              <a:spcPct val="35000"/>
            </a:spcAft>
          </a:pPr>
          <a:r>
            <a:rPr lang="en-US" sz="2400" kern="1200" dirty="0"/>
            <a:t>Change, STAT!</a:t>
          </a:r>
        </a:p>
      </dsp:txBody>
      <dsp:txXfrm>
        <a:off x="5678450" y="637921"/>
        <a:ext cx="2560306" cy="1086190"/>
      </dsp:txXfrm>
    </dsp:sp>
    <dsp:sp modelId="{4271EB94-E3EA-4E6C-8C26-C83110467449}">
      <dsp:nvSpPr>
        <dsp:cNvPr id="0" name=""/>
        <dsp:cNvSpPr/>
      </dsp:nvSpPr>
      <dsp:spPr>
        <a:xfrm>
          <a:off x="34139" y="2430375"/>
          <a:ext cx="1086190" cy="1086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56C77-E3DD-44A9-AEDF-C0545B7398EA}">
      <dsp:nvSpPr>
        <dsp:cNvPr id="0" name=""/>
        <dsp:cNvSpPr/>
      </dsp:nvSpPr>
      <dsp:spPr>
        <a:xfrm>
          <a:off x="262239" y="2658475"/>
          <a:ext cx="629990" cy="62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4F53C-0889-409D-8EF4-CD769BFCE85D}">
      <dsp:nvSpPr>
        <dsp:cNvPr id="0" name=""/>
        <dsp:cNvSpPr/>
      </dsp:nvSpPr>
      <dsp:spPr>
        <a:xfrm>
          <a:off x="1353084" y="2430375"/>
          <a:ext cx="2560306" cy="1086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90000"/>
            </a:lnSpc>
            <a:spcBef>
              <a:spcPct val="0"/>
            </a:spcBef>
            <a:spcAft>
              <a:spcPct val="35000"/>
            </a:spcAft>
          </a:pPr>
          <a:r>
            <a:rPr lang="en-US" sz="2400" kern="1200" dirty="0"/>
            <a:t>More of</a:t>
          </a:r>
        </a:p>
      </dsp:txBody>
      <dsp:txXfrm>
        <a:off x="1353084" y="2430375"/>
        <a:ext cx="2560306" cy="1086190"/>
      </dsp:txXfrm>
    </dsp:sp>
    <dsp:sp modelId="{FBEADEA6-5CFE-42B0-90FD-29E9C0C4FD32}">
      <dsp:nvSpPr>
        <dsp:cNvPr id="0" name=""/>
        <dsp:cNvSpPr/>
      </dsp:nvSpPr>
      <dsp:spPr>
        <a:xfrm>
          <a:off x="4359504" y="2430375"/>
          <a:ext cx="1086190" cy="1086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4C7A3-E08B-4CCF-BC4D-5C91B6799FFD}">
      <dsp:nvSpPr>
        <dsp:cNvPr id="0" name=""/>
        <dsp:cNvSpPr/>
      </dsp:nvSpPr>
      <dsp:spPr>
        <a:xfrm>
          <a:off x="4587605" y="2658475"/>
          <a:ext cx="629990" cy="62999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EE376-9459-4E97-BBC8-9523D3579D5E}">
      <dsp:nvSpPr>
        <dsp:cNvPr id="0" name=""/>
        <dsp:cNvSpPr/>
      </dsp:nvSpPr>
      <dsp:spPr>
        <a:xfrm>
          <a:off x="5678450" y="2430375"/>
          <a:ext cx="2560306" cy="1086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90000"/>
            </a:lnSpc>
            <a:spcBef>
              <a:spcPct val="0"/>
            </a:spcBef>
            <a:spcAft>
              <a:spcPct val="35000"/>
            </a:spcAft>
          </a:pPr>
          <a:r>
            <a:rPr lang="en-US" sz="2400" kern="1200"/>
            <a:t>Less of</a:t>
          </a:r>
        </a:p>
      </dsp:txBody>
      <dsp:txXfrm>
        <a:off x="5678450" y="2430375"/>
        <a:ext cx="2560306" cy="1086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9B118-7E3C-47F4-A6C6-446FCE072C57}">
      <dsp:nvSpPr>
        <dsp:cNvPr id="0" name=""/>
        <dsp:cNvSpPr/>
      </dsp:nvSpPr>
      <dsp:spPr>
        <a:xfrm>
          <a:off x="1680999" y="721684"/>
          <a:ext cx="134086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904A2-9822-4A98-B8F1-935D9426B739}">
      <dsp:nvSpPr>
        <dsp:cNvPr id="0" name=""/>
        <dsp:cNvSpPr/>
      </dsp:nvSpPr>
      <dsp:spPr>
        <a:xfrm>
          <a:off x="3102319" y="609087"/>
          <a:ext cx="154199" cy="28962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C48B21-22F5-47DA-A302-EE846CC74558}">
      <dsp:nvSpPr>
        <dsp:cNvPr id="0" name=""/>
        <dsp:cNvSpPr/>
      </dsp:nvSpPr>
      <dsp:spPr>
        <a:xfrm>
          <a:off x="791670" y="0"/>
          <a:ext cx="1443441" cy="14434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14" tIns="56014" rIns="56014" bIns="56014" numCol="1" spcCol="1270" anchor="ctr" anchorCtr="0">
          <a:noAutofit/>
        </a:bodyPr>
        <a:lstStyle/>
        <a:p>
          <a:pPr lvl="0" algn="ctr" defTabSz="2667000">
            <a:lnSpc>
              <a:spcPct val="90000"/>
            </a:lnSpc>
            <a:spcBef>
              <a:spcPct val="0"/>
            </a:spcBef>
            <a:spcAft>
              <a:spcPct val="35000"/>
            </a:spcAft>
          </a:pPr>
          <a:r>
            <a:rPr lang="en-US" sz="6000" kern="1200"/>
            <a:t>1</a:t>
          </a:r>
        </a:p>
      </dsp:txBody>
      <dsp:txXfrm>
        <a:off x="1003057" y="211387"/>
        <a:ext cx="1020667" cy="1020667"/>
      </dsp:txXfrm>
    </dsp:sp>
    <dsp:sp modelId="{8CD846F3-C14E-472B-9B49-B2AB59CBA8A2}">
      <dsp:nvSpPr>
        <dsp:cNvPr id="0" name=""/>
        <dsp:cNvSpPr/>
      </dsp:nvSpPr>
      <dsp:spPr>
        <a:xfrm>
          <a:off x="4915" y="1609041"/>
          <a:ext cx="3016951" cy="1334186"/>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7981" tIns="165100" rIns="237981" bIns="165100" numCol="1" spcCol="1270" anchor="t" anchorCtr="0">
          <a:noAutofit/>
        </a:bodyPr>
        <a:lstStyle/>
        <a:p>
          <a:pPr lvl="0" algn="l" defTabSz="977900">
            <a:lnSpc>
              <a:spcPct val="90000"/>
            </a:lnSpc>
            <a:spcBef>
              <a:spcPct val="0"/>
            </a:spcBef>
            <a:spcAft>
              <a:spcPct val="35000"/>
            </a:spcAft>
          </a:pPr>
          <a:r>
            <a:rPr lang="en-US" sz="2200" kern="1200" dirty="0"/>
            <a:t>Inspect the last Sprint</a:t>
          </a:r>
        </a:p>
      </dsp:txBody>
      <dsp:txXfrm>
        <a:off x="4915" y="1875878"/>
        <a:ext cx="3016951" cy="1067349"/>
      </dsp:txXfrm>
    </dsp:sp>
    <dsp:sp modelId="{6000F644-0E0B-424E-A50F-A2D1DA38B6BF}">
      <dsp:nvSpPr>
        <dsp:cNvPr id="0" name=""/>
        <dsp:cNvSpPr/>
      </dsp:nvSpPr>
      <dsp:spPr>
        <a:xfrm>
          <a:off x="3357084" y="721684"/>
          <a:ext cx="3016951"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18161C-4DE9-4A63-9E61-4D660098E625}">
      <dsp:nvSpPr>
        <dsp:cNvPr id="0" name=""/>
        <dsp:cNvSpPr/>
      </dsp:nvSpPr>
      <dsp:spPr>
        <a:xfrm>
          <a:off x="6454488" y="609087"/>
          <a:ext cx="154199" cy="28962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4FF6D8-F8FC-420E-A8B6-E3EE36F1B0F5}">
      <dsp:nvSpPr>
        <dsp:cNvPr id="0" name=""/>
        <dsp:cNvSpPr/>
      </dsp:nvSpPr>
      <dsp:spPr>
        <a:xfrm>
          <a:off x="4143839" y="0"/>
          <a:ext cx="1443441" cy="14434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14" tIns="56014" rIns="56014" bIns="56014" numCol="1" spcCol="1270" anchor="ctr" anchorCtr="0">
          <a:noAutofit/>
        </a:bodyPr>
        <a:lstStyle/>
        <a:p>
          <a:pPr lvl="0" algn="ctr" defTabSz="2667000">
            <a:lnSpc>
              <a:spcPct val="90000"/>
            </a:lnSpc>
            <a:spcBef>
              <a:spcPct val="0"/>
            </a:spcBef>
            <a:spcAft>
              <a:spcPct val="35000"/>
            </a:spcAft>
          </a:pPr>
          <a:r>
            <a:rPr lang="en-US" sz="6000" kern="1200"/>
            <a:t>2</a:t>
          </a:r>
        </a:p>
      </dsp:txBody>
      <dsp:txXfrm>
        <a:off x="4355226" y="211387"/>
        <a:ext cx="1020667" cy="1020667"/>
      </dsp:txXfrm>
    </dsp:sp>
    <dsp:sp modelId="{CB4A576A-C9DA-4CCF-9140-C2438FF720FC}">
      <dsp:nvSpPr>
        <dsp:cNvPr id="0" name=""/>
        <dsp:cNvSpPr/>
      </dsp:nvSpPr>
      <dsp:spPr>
        <a:xfrm>
          <a:off x="3357084" y="1609041"/>
          <a:ext cx="3016951" cy="1334186"/>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7981" tIns="165100" rIns="237981" bIns="165100" numCol="1" spcCol="1270" anchor="t" anchorCtr="0">
          <a:noAutofit/>
        </a:bodyPr>
        <a:lstStyle/>
        <a:p>
          <a:pPr lvl="0" algn="l" defTabSz="977900">
            <a:lnSpc>
              <a:spcPct val="90000"/>
            </a:lnSpc>
            <a:spcBef>
              <a:spcPct val="0"/>
            </a:spcBef>
            <a:spcAft>
              <a:spcPct val="35000"/>
            </a:spcAft>
          </a:pPr>
          <a:r>
            <a:rPr lang="en-US" sz="2200" kern="1200" dirty="0"/>
            <a:t>Identify what went well and possible improvements</a:t>
          </a:r>
        </a:p>
      </dsp:txBody>
      <dsp:txXfrm>
        <a:off x="3357084" y="1875878"/>
        <a:ext cx="3016951" cy="1067349"/>
      </dsp:txXfrm>
    </dsp:sp>
    <dsp:sp modelId="{D08B5FA2-7882-40FE-8B4F-912C751E3033}">
      <dsp:nvSpPr>
        <dsp:cNvPr id="0" name=""/>
        <dsp:cNvSpPr/>
      </dsp:nvSpPr>
      <dsp:spPr>
        <a:xfrm>
          <a:off x="6709252" y="721684"/>
          <a:ext cx="150847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3364AC-6B23-424B-9DEB-9D0A90C9679E}">
      <dsp:nvSpPr>
        <dsp:cNvPr id="0" name=""/>
        <dsp:cNvSpPr/>
      </dsp:nvSpPr>
      <dsp:spPr>
        <a:xfrm>
          <a:off x="7496008" y="0"/>
          <a:ext cx="1443441" cy="14434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14" tIns="56014" rIns="56014" bIns="56014" numCol="1" spcCol="1270" anchor="ctr" anchorCtr="0">
          <a:noAutofit/>
        </a:bodyPr>
        <a:lstStyle/>
        <a:p>
          <a:pPr lvl="0" algn="ctr" defTabSz="2667000">
            <a:lnSpc>
              <a:spcPct val="90000"/>
            </a:lnSpc>
            <a:spcBef>
              <a:spcPct val="0"/>
            </a:spcBef>
            <a:spcAft>
              <a:spcPct val="35000"/>
            </a:spcAft>
          </a:pPr>
          <a:r>
            <a:rPr lang="en-US" sz="6000" kern="1200"/>
            <a:t>3</a:t>
          </a:r>
        </a:p>
      </dsp:txBody>
      <dsp:txXfrm>
        <a:off x="7707395" y="211387"/>
        <a:ext cx="1020667" cy="1020667"/>
      </dsp:txXfrm>
    </dsp:sp>
    <dsp:sp modelId="{1B331697-EBBD-4FAC-890A-11ACFED862DF}">
      <dsp:nvSpPr>
        <dsp:cNvPr id="0" name=""/>
        <dsp:cNvSpPr/>
      </dsp:nvSpPr>
      <dsp:spPr>
        <a:xfrm>
          <a:off x="6709252" y="1609041"/>
          <a:ext cx="3016951" cy="1334186"/>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7981" tIns="165100" rIns="237981" bIns="165100" numCol="1" spcCol="1270" anchor="t" anchorCtr="0">
          <a:noAutofit/>
        </a:bodyPr>
        <a:lstStyle/>
        <a:p>
          <a:pPr lvl="0" algn="l" defTabSz="977900">
            <a:lnSpc>
              <a:spcPct val="90000"/>
            </a:lnSpc>
            <a:spcBef>
              <a:spcPct val="0"/>
            </a:spcBef>
            <a:spcAft>
              <a:spcPct val="35000"/>
            </a:spcAft>
          </a:pPr>
          <a:r>
            <a:rPr lang="en-US" sz="2200" kern="1200" dirty="0"/>
            <a:t>Create a plan for possible improvements</a:t>
          </a:r>
        </a:p>
      </dsp:txBody>
      <dsp:txXfrm>
        <a:off x="6709252" y="1875878"/>
        <a:ext cx="3016951" cy="106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F27D5-2237-415C-A8C3-1ECBFC1E1EB8}">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D7927-A9A8-48A2-8731-BE15F2C739A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5BCC6-C9DC-45EE-8299-D5A0E0A031F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People</a:t>
          </a:r>
        </a:p>
      </dsp:txBody>
      <dsp:txXfrm>
        <a:off x="1429899" y="2442"/>
        <a:ext cx="5083704" cy="1238008"/>
      </dsp:txXfrm>
    </dsp:sp>
    <dsp:sp modelId="{4DDBCB29-329F-4F7B-A5A2-059EA3CFC0A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632E9-E631-4441-913C-696AE0BB5A8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ADDA-2CFC-4BE7-83FC-6286A6D31E4B}">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dirty="0" smtClean="0"/>
            <a:t>Relationships (“5 Dysfunctions of a Team”)</a:t>
          </a:r>
          <a:endParaRPr lang="en-US" sz="2200" kern="1200" dirty="0"/>
        </a:p>
      </dsp:txBody>
      <dsp:txXfrm>
        <a:off x="1429899" y="1549953"/>
        <a:ext cx="5083704" cy="1238008"/>
      </dsp:txXfrm>
    </dsp:sp>
    <dsp:sp modelId="{1572AF09-C739-4B8B-88C0-B16E7514EF1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6D8A8-C084-495E-895A-40072AE0521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5864DB-0E2B-42FC-957B-1B24BAA684B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Processes</a:t>
          </a:r>
        </a:p>
      </dsp:txBody>
      <dsp:txXfrm>
        <a:off x="1429899" y="3097464"/>
        <a:ext cx="5083704" cy="1238008"/>
      </dsp:txXfrm>
    </dsp:sp>
    <dsp:sp modelId="{927E81FE-7B62-468F-B2FB-7A65317BED75}">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6BDCE-0805-4E6A-9302-663719EBA49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9B298-10CD-4DD2-B7FD-73698331C14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Tools</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20CDA-04C1-492F-8662-8B50F24771F8}">
      <dsp:nvSpPr>
        <dsp:cNvPr id="0" name=""/>
        <dsp:cNvSpPr/>
      </dsp:nvSpPr>
      <dsp:spPr>
        <a:xfrm>
          <a:off x="647429" y="13181"/>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14C5F-1A3C-45EE-8889-96A1E4004AF8}">
      <dsp:nvSpPr>
        <dsp:cNvPr id="0" name=""/>
        <dsp:cNvSpPr/>
      </dsp:nvSpPr>
      <dsp:spPr>
        <a:xfrm>
          <a:off x="1034992" y="40074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6381A8-6F88-4622-9606-36C1245096A8}">
      <dsp:nvSpPr>
        <dsp:cNvPr id="0" name=""/>
        <dsp:cNvSpPr/>
      </dsp:nvSpPr>
      <dsp:spPr>
        <a:xfrm>
          <a:off x="66086"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n-US" sz="2600" kern="1200"/>
            <a:t>Product Owner</a:t>
          </a:r>
        </a:p>
      </dsp:txBody>
      <dsp:txXfrm>
        <a:off x="66086" y="2398182"/>
        <a:ext cx="2981250" cy="720000"/>
      </dsp:txXfrm>
    </dsp:sp>
    <dsp:sp modelId="{FB2DA3F1-2507-4A65-BFFD-074F1BDBB68E}">
      <dsp:nvSpPr>
        <dsp:cNvPr id="0" name=""/>
        <dsp:cNvSpPr/>
      </dsp:nvSpPr>
      <dsp:spPr>
        <a:xfrm>
          <a:off x="4150398" y="13181"/>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64757-6090-457B-94C7-34F06379826C}">
      <dsp:nvSpPr>
        <dsp:cNvPr id="0" name=""/>
        <dsp:cNvSpPr/>
      </dsp:nvSpPr>
      <dsp:spPr>
        <a:xfrm>
          <a:off x="4537961" y="40074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FCD4D-6CF8-4218-B943-4082DFC86F2D}">
      <dsp:nvSpPr>
        <dsp:cNvPr id="0" name=""/>
        <dsp:cNvSpPr/>
      </dsp:nvSpPr>
      <dsp:spPr>
        <a:xfrm>
          <a:off x="3569054"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n-US" sz="2600" kern="1200"/>
            <a:t>Development Team</a:t>
          </a:r>
        </a:p>
      </dsp:txBody>
      <dsp:txXfrm>
        <a:off x="3569054" y="2398182"/>
        <a:ext cx="2981250" cy="720000"/>
      </dsp:txXfrm>
    </dsp:sp>
    <dsp:sp modelId="{F1119BE1-F6EE-456F-983E-E8A0EE973977}">
      <dsp:nvSpPr>
        <dsp:cNvPr id="0" name=""/>
        <dsp:cNvSpPr/>
      </dsp:nvSpPr>
      <dsp:spPr>
        <a:xfrm>
          <a:off x="7653367" y="13181"/>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F6FB84-EB46-45B3-8949-E2E332556F46}">
      <dsp:nvSpPr>
        <dsp:cNvPr id="0" name=""/>
        <dsp:cNvSpPr/>
      </dsp:nvSpPr>
      <dsp:spPr>
        <a:xfrm>
          <a:off x="8040930" y="40074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3C97A7-C338-439B-A792-D66AC5E7B6F9}">
      <dsp:nvSpPr>
        <dsp:cNvPr id="0" name=""/>
        <dsp:cNvSpPr/>
      </dsp:nvSpPr>
      <dsp:spPr>
        <a:xfrm>
          <a:off x="7072023"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n-US" sz="2600" kern="1200"/>
            <a:t>Scrum Master</a:t>
          </a:r>
        </a:p>
      </dsp:txBody>
      <dsp:txXfrm>
        <a:off x="7072023" y="2398182"/>
        <a:ext cx="29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132DE-903C-4731-94B0-1501A56CDF9C}">
      <dsp:nvSpPr>
        <dsp:cNvPr id="0" name=""/>
        <dsp:cNvSpPr/>
      </dsp:nvSpPr>
      <dsp:spPr>
        <a:xfrm>
          <a:off x="0" y="4187534"/>
          <a:ext cx="1623218" cy="9161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227584" rIns="115443" bIns="227584" numCol="1" spcCol="1270" anchor="ctr" anchorCtr="0">
          <a:noAutofit/>
        </a:bodyPr>
        <a:lstStyle/>
        <a:p>
          <a:pPr lvl="0" algn="ctr" defTabSz="1422400">
            <a:lnSpc>
              <a:spcPct val="90000"/>
            </a:lnSpc>
            <a:spcBef>
              <a:spcPct val="0"/>
            </a:spcBef>
            <a:spcAft>
              <a:spcPct val="35000"/>
            </a:spcAft>
          </a:pPr>
          <a:r>
            <a:rPr lang="en-US" sz="3200" kern="1200"/>
            <a:t>List</a:t>
          </a:r>
        </a:p>
      </dsp:txBody>
      <dsp:txXfrm>
        <a:off x="0" y="4187534"/>
        <a:ext cx="1623218" cy="916130"/>
      </dsp:txXfrm>
    </dsp:sp>
    <dsp:sp modelId="{6139A5EF-54C5-4FD3-8B38-F56DC5C6C9AA}">
      <dsp:nvSpPr>
        <dsp:cNvPr id="0" name=""/>
        <dsp:cNvSpPr/>
      </dsp:nvSpPr>
      <dsp:spPr>
        <a:xfrm>
          <a:off x="1623218" y="4187534"/>
          <a:ext cx="4869656" cy="9161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92100" rIns="98780" bIns="292100" numCol="1" spcCol="1270" anchor="ctr" anchorCtr="0">
          <a:noAutofit/>
        </a:bodyPr>
        <a:lstStyle/>
        <a:p>
          <a:pPr lvl="0" algn="l" defTabSz="1022350">
            <a:lnSpc>
              <a:spcPct val="90000"/>
            </a:lnSpc>
            <a:spcBef>
              <a:spcPct val="0"/>
            </a:spcBef>
            <a:spcAft>
              <a:spcPct val="35000"/>
            </a:spcAft>
          </a:pPr>
          <a:r>
            <a:rPr lang="en-US" sz="2300" kern="1200" dirty="0"/>
            <a:t>supplies and tools you’ll need</a:t>
          </a:r>
        </a:p>
      </dsp:txBody>
      <dsp:txXfrm>
        <a:off x="1623218" y="4187534"/>
        <a:ext cx="4869656" cy="916130"/>
      </dsp:txXfrm>
    </dsp:sp>
    <dsp:sp modelId="{A6DD2BB7-C4CD-49B2-9C2F-BC6258B3CD5D}">
      <dsp:nvSpPr>
        <dsp:cNvPr id="0" name=""/>
        <dsp:cNvSpPr/>
      </dsp:nvSpPr>
      <dsp:spPr>
        <a:xfrm rot="10800000">
          <a:off x="0" y="2792268"/>
          <a:ext cx="1623218" cy="140900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227584" rIns="115443" bIns="227584" numCol="1" spcCol="1270" anchor="ctr" anchorCtr="0">
          <a:noAutofit/>
        </a:bodyPr>
        <a:lstStyle/>
        <a:p>
          <a:pPr lvl="0" algn="ctr" defTabSz="1422400">
            <a:lnSpc>
              <a:spcPct val="90000"/>
            </a:lnSpc>
            <a:spcBef>
              <a:spcPct val="0"/>
            </a:spcBef>
            <a:spcAft>
              <a:spcPct val="35000"/>
            </a:spcAft>
          </a:pPr>
          <a:r>
            <a:rPr lang="en-US" sz="3200" kern="1200" smtClean="0"/>
            <a:t>Pick</a:t>
          </a:r>
          <a:endParaRPr lang="en-US" sz="3200" kern="1200" dirty="0"/>
        </a:p>
      </dsp:txBody>
      <dsp:txXfrm rot="-10800000">
        <a:off x="0" y="2792268"/>
        <a:ext cx="1623218" cy="915855"/>
      </dsp:txXfrm>
    </dsp:sp>
    <dsp:sp modelId="{CEB55645-C5B3-484B-9A46-0F398931D1AE}">
      <dsp:nvSpPr>
        <dsp:cNvPr id="0" name=""/>
        <dsp:cNvSpPr/>
      </dsp:nvSpPr>
      <dsp:spPr>
        <a:xfrm>
          <a:off x="1623218" y="2792268"/>
          <a:ext cx="4869656" cy="9158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92100" rIns="98780" bIns="292100" numCol="1" spcCol="1270" anchor="ctr" anchorCtr="0">
          <a:noAutofit/>
        </a:bodyPr>
        <a:lstStyle/>
        <a:p>
          <a:pPr lvl="0" algn="l" defTabSz="1022350">
            <a:lnSpc>
              <a:spcPct val="90000"/>
            </a:lnSpc>
            <a:spcBef>
              <a:spcPct val="0"/>
            </a:spcBef>
            <a:spcAft>
              <a:spcPct val="35000"/>
            </a:spcAft>
          </a:pPr>
          <a:r>
            <a:rPr lang="en-US" sz="2300" kern="1200" dirty="0"/>
            <a:t>your </a:t>
          </a:r>
          <a:r>
            <a:rPr lang="en-US" sz="2300" kern="1200" dirty="0" smtClean="0"/>
            <a:t>activities (use the </a:t>
          </a:r>
          <a:r>
            <a:rPr lang="en-US" sz="2300" kern="1200" dirty="0" err="1" smtClean="0"/>
            <a:t>Retromat</a:t>
          </a:r>
          <a:r>
            <a:rPr lang="en-US" sz="2300" kern="1200" dirty="0" smtClean="0"/>
            <a:t>)</a:t>
          </a:r>
          <a:endParaRPr lang="en-US" sz="2300" kern="1200" dirty="0"/>
        </a:p>
      </dsp:txBody>
      <dsp:txXfrm>
        <a:off x="1623218" y="2792268"/>
        <a:ext cx="4869656" cy="915855"/>
      </dsp:txXfrm>
    </dsp:sp>
    <dsp:sp modelId="{BCEB0243-7D7F-4137-A69C-8DE51DA95E5F}">
      <dsp:nvSpPr>
        <dsp:cNvPr id="0" name=""/>
        <dsp:cNvSpPr/>
      </dsp:nvSpPr>
      <dsp:spPr>
        <a:xfrm rot="10800000">
          <a:off x="0" y="1397001"/>
          <a:ext cx="1623218" cy="140900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227584" rIns="115443" bIns="227584" numCol="1" spcCol="1270" anchor="ctr" anchorCtr="0">
          <a:noAutofit/>
        </a:bodyPr>
        <a:lstStyle/>
        <a:p>
          <a:pPr lvl="0" algn="ctr" defTabSz="1422400">
            <a:lnSpc>
              <a:spcPct val="90000"/>
            </a:lnSpc>
            <a:spcBef>
              <a:spcPct val="0"/>
            </a:spcBef>
            <a:spcAft>
              <a:spcPct val="35000"/>
            </a:spcAft>
          </a:pPr>
          <a:r>
            <a:rPr lang="en-US" sz="3200" kern="1200" dirty="0" smtClean="0"/>
            <a:t>Set</a:t>
          </a:r>
          <a:endParaRPr lang="en-US" sz="3200" kern="1200" dirty="0"/>
        </a:p>
      </dsp:txBody>
      <dsp:txXfrm rot="-10800000">
        <a:off x="0" y="1397001"/>
        <a:ext cx="1623218" cy="915855"/>
      </dsp:txXfrm>
    </dsp:sp>
    <dsp:sp modelId="{06871B81-61D9-42CA-B899-238D231BF72A}">
      <dsp:nvSpPr>
        <dsp:cNvPr id="0" name=""/>
        <dsp:cNvSpPr/>
      </dsp:nvSpPr>
      <dsp:spPr>
        <a:xfrm>
          <a:off x="1623218" y="1397001"/>
          <a:ext cx="4869656" cy="9158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92100" rIns="98780" bIns="292100" numCol="1" spcCol="1270" anchor="ctr" anchorCtr="0">
          <a:noAutofit/>
        </a:bodyPr>
        <a:lstStyle/>
        <a:p>
          <a:pPr lvl="0" algn="l" defTabSz="1022350">
            <a:lnSpc>
              <a:spcPct val="90000"/>
            </a:lnSpc>
            <a:spcBef>
              <a:spcPct val="0"/>
            </a:spcBef>
            <a:spcAft>
              <a:spcPct val="35000"/>
            </a:spcAft>
          </a:pPr>
          <a:r>
            <a:rPr lang="en-US" sz="2300" kern="1200" dirty="0" smtClean="0"/>
            <a:t>time aside (2x Retrospective </a:t>
          </a:r>
          <a:r>
            <a:rPr lang="en-US" sz="2300" kern="1200" dirty="0" err="1" smtClean="0"/>
            <a:t>timebox</a:t>
          </a:r>
          <a:r>
            <a:rPr lang="en-US" sz="2300" kern="1200" dirty="0" smtClean="0"/>
            <a:t>)</a:t>
          </a:r>
          <a:endParaRPr lang="en-US" sz="2300" kern="1200" dirty="0"/>
        </a:p>
      </dsp:txBody>
      <dsp:txXfrm>
        <a:off x="1623218" y="1397001"/>
        <a:ext cx="4869656" cy="915855"/>
      </dsp:txXfrm>
    </dsp:sp>
    <dsp:sp modelId="{982FD97C-566B-420C-9F50-A8EF8AE49E44}">
      <dsp:nvSpPr>
        <dsp:cNvPr id="0" name=""/>
        <dsp:cNvSpPr/>
      </dsp:nvSpPr>
      <dsp:spPr>
        <a:xfrm rot="10800000">
          <a:off x="0" y="1735"/>
          <a:ext cx="1623218" cy="1409008"/>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227584" rIns="115443" bIns="227584" numCol="1" spcCol="1270" anchor="ctr" anchorCtr="0">
          <a:noAutofit/>
        </a:bodyPr>
        <a:lstStyle/>
        <a:p>
          <a:pPr lvl="0" algn="ctr" defTabSz="1422400">
            <a:lnSpc>
              <a:spcPct val="90000"/>
            </a:lnSpc>
            <a:spcBef>
              <a:spcPct val="0"/>
            </a:spcBef>
            <a:spcAft>
              <a:spcPct val="35000"/>
            </a:spcAft>
          </a:pPr>
          <a:r>
            <a:rPr lang="en-US" sz="3200" kern="1200" dirty="0"/>
            <a:t>Decide</a:t>
          </a:r>
        </a:p>
      </dsp:txBody>
      <dsp:txXfrm rot="-10800000">
        <a:off x="0" y="1735"/>
        <a:ext cx="1623218" cy="915855"/>
      </dsp:txXfrm>
    </dsp:sp>
    <dsp:sp modelId="{CDFB01A1-B3E3-49BC-8F14-F20D5E851F5B}">
      <dsp:nvSpPr>
        <dsp:cNvPr id="0" name=""/>
        <dsp:cNvSpPr/>
      </dsp:nvSpPr>
      <dsp:spPr>
        <a:xfrm>
          <a:off x="1623218" y="1735"/>
          <a:ext cx="4869656" cy="9158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92100" rIns="98780" bIns="292100" numCol="1" spcCol="1270" anchor="ctr" anchorCtr="0">
          <a:noAutofit/>
        </a:bodyPr>
        <a:lstStyle/>
        <a:p>
          <a:pPr lvl="0" algn="l" defTabSz="1022350">
            <a:lnSpc>
              <a:spcPct val="90000"/>
            </a:lnSpc>
            <a:spcBef>
              <a:spcPct val="0"/>
            </a:spcBef>
            <a:spcAft>
              <a:spcPct val="35000"/>
            </a:spcAft>
          </a:pPr>
          <a:r>
            <a:rPr lang="en-US" sz="2300" kern="1200" dirty="0"/>
            <a:t> who should be there</a:t>
          </a:r>
        </a:p>
      </dsp:txBody>
      <dsp:txXfrm>
        <a:off x="1623218" y="1735"/>
        <a:ext cx="4869656" cy="915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F27D5-2237-415C-A8C3-1ECBFC1E1EB8}">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D7927-A9A8-48A2-8731-BE15F2C739A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5BCC6-C9DC-45EE-8299-D5A0E0A031F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People</a:t>
          </a:r>
        </a:p>
      </dsp:txBody>
      <dsp:txXfrm>
        <a:off x="1429899" y="2442"/>
        <a:ext cx="5083704" cy="1238008"/>
      </dsp:txXfrm>
    </dsp:sp>
    <dsp:sp modelId="{4DDBCB29-329F-4F7B-A5A2-059EA3CFC0A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632E9-E631-4441-913C-696AE0BB5A8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ADDA-2CFC-4BE7-83FC-6286A6D31E4B}">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Relationships</a:t>
          </a:r>
        </a:p>
      </dsp:txBody>
      <dsp:txXfrm>
        <a:off x="1429899" y="1549953"/>
        <a:ext cx="5083704" cy="1238008"/>
      </dsp:txXfrm>
    </dsp:sp>
    <dsp:sp modelId="{1572AF09-C739-4B8B-88C0-B16E7514EF1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6D8A8-C084-495E-895A-40072AE0521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5864DB-0E2B-42FC-957B-1B24BAA684B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Processes</a:t>
          </a:r>
        </a:p>
      </dsp:txBody>
      <dsp:txXfrm>
        <a:off x="1429899" y="3097464"/>
        <a:ext cx="5083704" cy="1238008"/>
      </dsp:txXfrm>
    </dsp:sp>
    <dsp:sp modelId="{927E81FE-7B62-468F-B2FB-7A65317BED75}">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6BDCE-0805-4E6A-9302-663719EBA49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9B298-10CD-4DD2-B7FD-73698331C14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Tools</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75222-7E0E-4949-937A-2CCA49F89176}" type="datetimeFigureOut">
              <a:rPr lang="en-US" smtClean="0"/>
              <a:t>8/26/2020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A91A6-2D8E-4B0B-8F64-0AF1F46AE540}" type="slidenum">
              <a:rPr lang="en-US" smtClean="0"/>
              <a:t>‹#›</a:t>
            </a:fld>
            <a:endParaRPr lang="en-US"/>
          </a:p>
        </p:txBody>
      </p:sp>
    </p:spTree>
    <p:extLst>
      <p:ext uri="{BB962C8B-B14F-4D97-AF65-F5344CB8AC3E}">
        <p14:creationId xmlns:p14="http://schemas.microsoft.com/office/powerpoint/2010/main" val="132070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folks! I’d like to share my experience with creating and facilitating</a:t>
            </a:r>
            <a:r>
              <a:rPr lang="en-US" baseline="0" dirty="0" smtClean="0"/>
              <a:t> </a:t>
            </a:r>
            <a:r>
              <a:rPr lang="en-US" i="1" baseline="0" dirty="0" smtClean="0"/>
              <a:t>professional</a:t>
            </a:r>
            <a:r>
              <a:rPr lang="en-US" i="0" baseline="0" dirty="0" smtClean="0"/>
              <a:t> Scrum Retrospectives today. It’s my opinion that the Retrospective is the single-most important of the 5 Scrum events. My goal is not to convince you this opinion is right. My goal is to persuade you to invest time and effort cultivating your facilitation practices and tuning your Retrospectives into the engines of change they are designed to be.</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a:t>
            </a:fld>
            <a:endParaRPr lang="en-US"/>
          </a:p>
        </p:txBody>
      </p:sp>
    </p:spTree>
    <p:extLst>
      <p:ext uri="{BB962C8B-B14F-4D97-AF65-F5344CB8AC3E}">
        <p14:creationId xmlns:p14="http://schemas.microsoft.com/office/powerpoint/2010/main" val="179311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a:t>
            </a:r>
            <a:r>
              <a:rPr lang="en-US" baseline="0" dirty="0" smtClean="0"/>
              <a:t> purposes of the Retrospective encompass the entire Scrum team, the entire team must attend. The Scrum guide does not specify who should facilitate, but does say that the Scrum Master should:</a:t>
            </a:r>
          </a:p>
          <a:p>
            <a:endParaRPr lang="en-US" baseline="0" dirty="0" smtClean="0"/>
          </a:p>
          <a:p>
            <a:pPr marL="171450" indent="-171450">
              <a:buFont typeface="Arial" panose="020B0604020202020204" pitchFamily="34" charset="0"/>
              <a:buChar char="•"/>
            </a:pPr>
            <a:r>
              <a:rPr lang="en-US" baseline="0" dirty="0" smtClean="0"/>
              <a:t>Ensure that the event takes place and attendants understand its purpose</a:t>
            </a:r>
          </a:p>
          <a:p>
            <a:pPr marL="171450" indent="-171450">
              <a:buFont typeface="Arial" panose="020B0604020202020204" pitchFamily="34" charset="0"/>
              <a:buChar char="•"/>
            </a:pPr>
            <a:r>
              <a:rPr lang="en-US" baseline="0" dirty="0" smtClean="0"/>
              <a:t>Ensure the meeting is positive and productive</a:t>
            </a:r>
          </a:p>
          <a:p>
            <a:pPr marL="171450" indent="-171450">
              <a:buFont typeface="Arial" panose="020B0604020202020204" pitchFamily="34" charset="0"/>
              <a:buChar char="•"/>
            </a:pPr>
            <a:r>
              <a:rPr lang="en-US" baseline="0" dirty="0" smtClean="0"/>
              <a:t>Teaches all to keep it within the time-box</a:t>
            </a:r>
          </a:p>
          <a:p>
            <a:pPr marL="171450" indent="-171450">
              <a:buFont typeface="Arial" panose="020B0604020202020204" pitchFamily="34" charset="0"/>
              <a:buChar char="•"/>
            </a:pPr>
            <a:r>
              <a:rPr lang="en-US" baseline="0" dirty="0" smtClean="0"/>
              <a:t>Participates as a peer team member</a:t>
            </a:r>
          </a:p>
          <a:p>
            <a:pPr marL="171450" indent="-171450">
              <a:buFont typeface="Arial" panose="020B0604020202020204" pitchFamily="34" charset="0"/>
              <a:buChar char="•"/>
            </a:pPr>
            <a:r>
              <a:rPr lang="en-US" baseline="0" dirty="0" smtClean="0"/>
              <a:t>Encourages the Scrum Team to improve, within the Scrum process framework…to make it more effective and enjoyable for the next Sprint.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The Scrum Master </a:t>
            </a:r>
            <a:r>
              <a:rPr lang="en-US" i="1" baseline="0" dirty="0" smtClean="0"/>
              <a:t>is</a:t>
            </a:r>
            <a:r>
              <a:rPr lang="en-US" i="0" baseline="0" dirty="0" smtClean="0"/>
              <a:t> obliged to facilitate Scrum events as requested or needed as part of her duty to the Product Owner and the Development team.</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short, who should facilitate a Sprint Retrospective? The answer is the same for any of the 5 Scrum Events: any Scrum team members may facilitate, but if all others decline it is the Scrum Master’s duty to facilitate.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5"/>
          </p:nvPr>
        </p:nvSpPr>
        <p:spPr/>
        <p:txBody>
          <a:bodyPr/>
          <a:lstStyle/>
          <a:p>
            <a:fld id="{83FA91A6-2D8E-4B0B-8F64-0AF1F46AE540}" type="slidenum">
              <a:rPr lang="en-US" smtClean="0"/>
              <a:t>10</a:t>
            </a:fld>
            <a:endParaRPr lang="en-US"/>
          </a:p>
        </p:txBody>
      </p:sp>
    </p:spTree>
    <p:extLst>
      <p:ext uri="{BB962C8B-B14F-4D97-AF65-F5344CB8AC3E}">
        <p14:creationId xmlns:p14="http://schemas.microsoft.com/office/powerpoint/2010/main" val="227713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facilitation is created equal. The </a:t>
            </a:r>
            <a:r>
              <a:rPr lang="en-US" i="1" dirty="0" smtClean="0"/>
              <a:t>design</a:t>
            </a:r>
            <a:r>
              <a:rPr lang="en-US" i="0" baseline="0" dirty="0" smtClean="0"/>
              <a:t> of professional facilitation is very important. You know intuitively that design can be very important.</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11</a:t>
            </a:fld>
            <a:endParaRPr lang="en-US"/>
          </a:p>
        </p:txBody>
      </p:sp>
    </p:spTree>
    <p:extLst>
      <p:ext uri="{BB962C8B-B14F-4D97-AF65-F5344CB8AC3E}">
        <p14:creationId xmlns:p14="http://schemas.microsoft.com/office/powerpoint/2010/main" val="78780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design creates confusion and raises questions about competence.</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12</a:t>
            </a:fld>
            <a:endParaRPr lang="en-US"/>
          </a:p>
        </p:txBody>
      </p:sp>
    </p:spTree>
    <p:extLst>
      <p:ext uri="{BB962C8B-B14F-4D97-AF65-F5344CB8AC3E}">
        <p14:creationId xmlns:p14="http://schemas.microsoft.com/office/powerpoint/2010/main" val="368115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is clearly problematic and will put folks off of your effort entirely.</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13</a:t>
            </a:fld>
            <a:endParaRPr lang="en-US"/>
          </a:p>
        </p:txBody>
      </p:sp>
    </p:spTree>
    <p:extLst>
      <p:ext uri="{BB962C8B-B14F-4D97-AF65-F5344CB8AC3E}">
        <p14:creationId xmlns:p14="http://schemas.microsoft.com/office/powerpoint/2010/main" val="2576301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design rises to the</a:t>
            </a:r>
            <a:r>
              <a:rPr lang="en-US" baseline="0" dirty="0" smtClean="0"/>
              <a:t> level of outright threat to health and wellbeing. Wait, what about self-organization? Should we just create the space for a retrospective and let the team “self-organize” a discussion in a retrospective?</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14</a:t>
            </a:fld>
            <a:endParaRPr lang="en-US"/>
          </a:p>
        </p:txBody>
      </p:sp>
    </p:spTree>
    <p:extLst>
      <p:ext uri="{BB962C8B-B14F-4D97-AF65-F5344CB8AC3E}">
        <p14:creationId xmlns:p14="http://schemas.microsoft.com/office/powerpoint/2010/main" val="284808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are quite good as self-organizing and a Scrum Team may indeed create a spontaneous,</a:t>
            </a:r>
            <a:r>
              <a:rPr lang="en-US" baseline="0" dirty="0" smtClean="0"/>
              <a:t> beautiful and effective Retrospective.</a:t>
            </a:r>
            <a:r>
              <a:rPr lang="en-US" dirty="0" smtClean="0"/>
              <a:t> However in</a:t>
            </a:r>
            <a:r>
              <a:rPr lang="en-US" baseline="0" dirty="0" smtClean="0"/>
              <a:t> “The Wisdom of Crowds” we learn that to cognize, coordinate and collaborate well crowds are aided by:</a:t>
            </a:r>
          </a:p>
          <a:p>
            <a:pPr marL="171450" indent="-171450">
              <a:buFont typeface="Arial" panose="020B0604020202020204" pitchFamily="34" charset="0"/>
              <a:buChar char="•"/>
            </a:pPr>
            <a:r>
              <a:rPr lang="en-US" dirty="0" smtClean="0"/>
              <a:t>Diversity of opinion</a:t>
            </a:r>
          </a:p>
          <a:p>
            <a:pPr marL="171450" indent="-171450">
              <a:buFont typeface="Arial" panose="020B0604020202020204" pitchFamily="34" charset="0"/>
              <a:buChar char="•"/>
            </a:pPr>
            <a:r>
              <a:rPr lang="en-US" dirty="0" smtClean="0"/>
              <a:t>Independence</a:t>
            </a:r>
          </a:p>
          <a:p>
            <a:pPr marL="171450" indent="-171450">
              <a:buFont typeface="Arial" panose="020B0604020202020204" pitchFamily="34" charset="0"/>
              <a:buChar char="•"/>
            </a:pPr>
            <a:r>
              <a:rPr lang="en-US" dirty="0" smtClean="0"/>
              <a:t>Decentralization</a:t>
            </a:r>
          </a:p>
          <a:p>
            <a:pPr marL="171450" indent="-171450">
              <a:buFont typeface="Arial" panose="020B0604020202020204" pitchFamily="34" charset="0"/>
              <a:buChar char="•"/>
            </a:pPr>
            <a:r>
              <a:rPr lang="en-US" dirty="0" smtClean="0"/>
              <a:t>Aggregation</a:t>
            </a:r>
          </a:p>
          <a:p>
            <a:pPr marL="171450" indent="-171450">
              <a:buFont typeface="Arial" panose="020B0604020202020204" pitchFamily="34" charset="0"/>
              <a:buChar char="•"/>
            </a:pPr>
            <a:r>
              <a:rPr lang="en-US" dirty="0" smtClean="0"/>
              <a:t>Trust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These</a:t>
            </a:r>
            <a:r>
              <a:rPr lang="en-US" baseline="0" dirty="0" smtClean="0"/>
              <a:t> elements are not guaranteed in a free-for-all conversation, but a well-designed retrospective can reliably ensure these conditions are present.</a:t>
            </a:r>
            <a:endParaRPr lang="en-US" dirty="0" smtClean="0"/>
          </a:p>
        </p:txBody>
      </p:sp>
      <p:sp>
        <p:nvSpPr>
          <p:cNvPr id="4" name="Slide Number Placeholder 3"/>
          <p:cNvSpPr>
            <a:spLocks noGrp="1"/>
          </p:cNvSpPr>
          <p:nvPr>
            <p:ph type="sldNum" sz="quarter" idx="10"/>
          </p:nvPr>
        </p:nvSpPr>
        <p:spPr/>
        <p:txBody>
          <a:bodyPr/>
          <a:lstStyle/>
          <a:p>
            <a:fld id="{83FA91A6-2D8E-4B0B-8F64-0AF1F46AE540}" type="slidenum">
              <a:rPr lang="en-US" smtClean="0"/>
              <a:t>15</a:t>
            </a:fld>
            <a:endParaRPr lang="en-US"/>
          </a:p>
        </p:txBody>
      </p:sp>
    </p:spTree>
    <p:extLst>
      <p:ext uri="{BB962C8B-B14F-4D97-AF65-F5344CB8AC3E}">
        <p14:creationId xmlns:p14="http://schemas.microsoft.com/office/powerpoint/2010/main" val="407846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framework I use in my retrospectives. It is a structured progression</a:t>
            </a:r>
            <a:r>
              <a:rPr lang="en-US" baseline="0" dirty="0" smtClean="0"/>
              <a:t> of activities each designed to establish trust, reveal diverse opinion, decentralize responses, enable independent thought, and aggregate information.</a:t>
            </a:r>
          </a:p>
          <a:p>
            <a:endParaRPr lang="en-US" baseline="0" dirty="0" smtClean="0"/>
          </a:p>
          <a:p>
            <a:r>
              <a:rPr lang="en-US" baseline="0" dirty="0" smtClean="0"/>
              <a:t>You are already well acquainted with this cycle. Just think of your last, dining experience. The waiter:</a:t>
            </a:r>
          </a:p>
          <a:p>
            <a:pPr marL="171450" indent="-171450">
              <a:buFont typeface="Arial" panose="020B0604020202020204" pitchFamily="34" charset="0"/>
              <a:buChar char="•"/>
            </a:pPr>
            <a:r>
              <a:rPr lang="en-US" baseline="0" dirty="0" smtClean="0"/>
              <a:t>Sets the table or facilitates your dining experience through preparation</a:t>
            </a:r>
          </a:p>
          <a:p>
            <a:pPr marL="171450" indent="-171450">
              <a:buFont typeface="Arial" panose="020B0604020202020204" pitchFamily="34" charset="0"/>
              <a:buChar char="•"/>
            </a:pPr>
            <a:r>
              <a:rPr lang="en-US" baseline="0" dirty="0" smtClean="0"/>
              <a:t>Gathers necessary data from the individual diners</a:t>
            </a:r>
          </a:p>
          <a:p>
            <a:pPr marL="171450" indent="-171450">
              <a:buFont typeface="Arial" panose="020B0604020202020204" pitchFamily="34" charset="0"/>
              <a:buChar char="•"/>
            </a:pPr>
            <a:r>
              <a:rPr lang="en-US" baseline="0" dirty="0" smtClean="0"/>
              <a:t>Generates insights by combining diner preference with menu specialties</a:t>
            </a:r>
          </a:p>
          <a:p>
            <a:pPr marL="171450" indent="-171450">
              <a:buFont typeface="Arial" panose="020B0604020202020204" pitchFamily="34" charset="0"/>
              <a:buChar char="•"/>
            </a:pPr>
            <a:r>
              <a:rPr lang="en-US" baseline="0" dirty="0" smtClean="0"/>
              <a:t>Moves the group to decide on their choices</a:t>
            </a:r>
          </a:p>
          <a:p>
            <a:pPr marL="171450" indent="-171450">
              <a:buFont typeface="Arial" panose="020B0604020202020204" pitchFamily="34" charset="0"/>
              <a:buChar char="•"/>
            </a:pPr>
            <a:r>
              <a:rPr lang="en-US" baseline="0" dirty="0" smtClean="0"/>
              <a:t>And closes the experience by bringing the check</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Each stage prepares for and makes easier the way into the next. Can you see how it is easier to generate insights only after generating data? What if instead of starting a Retro off with a check-in, you all were immediately asked to list your desired improvements for the next Sprint? This is the art of facilitation. It creates a space within which the way forward is easier.</a:t>
            </a:r>
          </a:p>
          <a:p>
            <a:pPr marL="0" indent="0">
              <a:buFont typeface="Arial" panose="020B0604020202020204" pitchFamily="34" charset="0"/>
              <a:buNone/>
            </a:pPr>
            <a:r>
              <a:rPr lang="en-US" baseline="0" dirty="0" smtClean="0"/>
              <a:t>Let’s look at some examples.</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16</a:t>
            </a:fld>
            <a:endParaRPr lang="en-US"/>
          </a:p>
        </p:txBody>
      </p:sp>
    </p:spTree>
    <p:extLst>
      <p:ext uri="{BB962C8B-B14F-4D97-AF65-F5344CB8AC3E}">
        <p14:creationId xmlns:p14="http://schemas.microsoft.com/office/powerpoint/2010/main" val="597740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“Set the Stage” exercise from retromat.org</a:t>
            </a:r>
            <a:r>
              <a:rPr lang="en-US" baseline="0" dirty="0" smtClean="0"/>
              <a:t> where everyone in the team states their goal for the retro. Examples could be:</a:t>
            </a:r>
            <a:br>
              <a:rPr lang="en-US" baseline="0" dirty="0" smtClean="0"/>
            </a:br>
            <a:endParaRPr lang="en-US" baseline="0" dirty="0" smtClean="0"/>
          </a:p>
          <a:p>
            <a:pPr marL="171450" indent="-171450">
              <a:buFont typeface="Arial" panose="020B0604020202020204" pitchFamily="34" charset="0"/>
              <a:buChar char="•"/>
            </a:pPr>
            <a:r>
              <a:rPr lang="en-US" baseline="0" dirty="0" smtClean="0"/>
              <a:t>I’m happy if we get 1 good action item</a:t>
            </a:r>
          </a:p>
          <a:p>
            <a:pPr marL="171450" indent="-171450">
              <a:buFont typeface="Arial" panose="020B0604020202020204" pitchFamily="34" charset="0"/>
              <a:buChar char="•"/>
            </a:pPr>
            <a:r>
              <a:rPr lang="en-US" baseline="0" dirty="0" smtClean="0"/>
              <a:t>I want to talk about our argument about unit tests. That was painful, and I don’t want to have it again.</a:t>
            </a:r>
          </a:p>
          <a:p>
            <a:pPr marL="171450" indent="-171450">
              <a:buFont typeface="Arial" panose="020B0604020202020204" pitchFamily="34" charset="0"/>
              <a:buChar char="•"/>
            </a:pPr>
            <a:r>
              <a:rPr lang="en-US" baseline="0" dirty="0" smtClean="0"/>
              <a:t>Our source control stinks! I’d consider this retro a success if we could form a plan to improve our use of it or go shopping for a new one.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Notice, this prompts folks </a:t>
            </a:r>
            <a:r>
              <a:rPr lang="en-US" i="1" baseline="0" dirty="0" smtClean="0"/>
              <a:t>not</a:t>
            </a:r>
            <a:r>
              <a:rPr lang="en-US" i="0" baseline="0" dirty="0" smtClean="0"/>
              <a:t> to propose concrete improvements but to surface general things which they want to see addressed or outcomes that </a:t>
            </a:r>
            <a:r>
              <a:rPr lang="en-US" i="1" baseline="0" dirty="0" smtClean="0"/>
              <a:t>feel</a:t>
            </a:r>
            <a:r>
              <a:rPr lang="en-US" i="0" baseline="0" dirty="0" smtClean="0"/>
              <a:t> like success. This usually comes quickly and easily while revealing “what is present” in the team right at the outset. The facilitate may use these as orienting elements throughout the rest of the retrospective.</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17</a:t>
            </a:fld>
            <a:endParaRPr lang="en-US"/>
          </a:p>
        </p:txBody>
      </p:sp>
    </p:spTree>
    <p:extLst>
      <p:ext uri="{BB962C8B-B14F-4D97-AF65-F5344CB8AC3E}">
        <p14:creationId xmlns:p14="http://schemas.microsoft.com/office/powerpoint/2010/main" val="416606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exercise is called “The 4 L’s” in which each team member thinks more specifically about the big and small things that they Loved, Learned, Liked and Longed for throughout the Sprint. Each of these are distinct frames which more easily evoke memories of the Sprint and provide data from which patterns may arise. Each person is encouraged to write their own in silence to avoid monopolizing conversation or anchoring other’s opinion. A diverse set of opinions emerges and may be grouped to reveal patterns.</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18</a:t>
            </a:fld>
            <a:endParaRPr lang="en-US"/>
          </a:p>
        </p:txBody>
      </p:sp>
    </p:spTree>
    <p:extLst>
      <p:ext uri="{BB962C8B-B14F-4D97-AF65-F5344CB8AC3E}">
        <p14:creationId xmlns:p14="http://schemas.microsoft.com/office/powerpoint/2010/main" val="208546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exercise is a fun one. In it, each team member is handed a sheet</a:t>
            </a:r>
            <a:r>
              <a:rPr lang="en-US" baseline="0" dirty="0" smtClean="0"/>
              <a:t> of paper and a pen and asked to draw a map or the company. The question is posed, “What if the company / department / team was a territory? What would a map for it look like? What hints would you add for safe travelling?’ The team get’s 5 – 10 minutes to draw. The process of creating a map engages the mind creatively and promotes exploration of the data generated so far. Impediments may show up as dangerous rivers crossed only by a rickety bridge. Wonderfully positive practices may be drawn like golden meadows of automated test coverage that the code skips through on it’s way to a grateful customer. For maximum effect, I suggest playing the “Game of Thrones” theme song on repeat as each team member builds out their conceptual kingdom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19</a:t>
            </a:fld>
            <a:endParaRPr lang="en-US"/>
          </a:p>
        </p:txBody>
      </p:sp>
    </p:spTree>
    <p:extLst>
      <p:ext uri="{BB962C8B-B14F-4D97-AF65-F5344CB8AC3E}">
        <p14:creationId xmlns:p14="http://schemas.microsoft.com/office/powerpoint/2010/main" val="289488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start</a:t>
            </a:r>
            <a:r>
              <a:rPr lang="en-US" baseline="0" dirty="0" smtClean="0"/>
              <a:t> by telling you a story of a Retrospective I participated in many years ago…</a:t>
            </a:r>
            <a:endParaRPr lang="en-US" dirty="0"/>
          </a:p>
        </p:txBody>
      </p:sp>
      <p:sp>
        <p:nvSpPr>
          <p:cNvPr id="4" name="Slide Number Placeholder 3"/>
          <p:cNvSpPr>
            <a:spLocks noGrp="1"/>
          </p:cNvSpPr>
          <p:nvPr>
            <p:ph type="sldNum" sz="quarter" idx="5"/>
          </p:nvPr>
        </p:nvSpPr>
        <p:spPr/>
        <p:txBody>
          <a:bodyPr/>
          <a:lstStyle/>
          <a:p>
            <a:fld id="{83FA91A6-2D8E-4B0B-8F64-0AF1F46AE540}" type="slidenum">
              <a:rPr lang="en-US" smtClean="0"/>
              <a:t>2</a:t>
            </a:fld>
            <a:endParaRPr lang="en-US"/>
          </a:p>
        </p:txBody>
      </p:sp>
    </p:spTree>
    <p:extLst>
      <p:ext uri="{BB962C8B-B14F-4D97-AF65-F5344CB8AC3E}">
        <p14:creationId xmlns:p14="http://schemas.microsoft.com/office/powerpoint/2010/main" val="129627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there comes</a:t>
            </a:r>
            <a:r>
              <a:rPr lang="en-US" baseline="0" dirty="0" smtClean="0"/>
              <a:t> the rub: what are we going to do about what has emerged? This exercise is designed to maximize follow-through on proposed ideas. After actions are proposed, they are ordered by the team. Next, several questions are asked of each action:</a:t>
            </a:r>
            <a:br>
              <a:rPr lang="en-US" baseline="0" dirty="0" smtClean="0"/>
            </a:br>
            <a:endParaRPr lang="en-US" baseline="0" dirty="0" smtClean="0"/>
          </a:p>
          <a:p>
            <a:pPr marL="171450" indent="-171450">
              <a:buFont typeface="Arial" panose="020B0604020202020204" pitchFamily="34" charset="0"/>
              <a:buChar char="•"/>
            </a:pPr>
            <a:r>
              <a:rPr lang="en-US" baseline="0" dirty="0" smtClean="0"/>
              <a:t>What could increase your motivation to complete this action?</a:t>
            </a:r>
          </a:p>
          <a:p>
            <a:pPr marL="171450" indent="-171450">
              <a:buFont typeface="Arial" panose="020B0604020202020204" pitchFamily="34" charset="0"/>
              <a:buChar char="•"/>
            </a:pPr>
            <a:r>
              <a:rPr lang="en-US" baseline="0" dirty="0" smtClean="0"/>
              <a:t>What could make it easier?</a:t>
            </a:r>
          </a:p>
          <a:p>
            <a:pPr marL="171450" indent="-171450">
              <a:buFont typeface="Arial" panose="020B0604020202020204" pitchFamily="34" charset="0"/>
              <a:buChar char="•"/>
            </a:pPr>
            <a:r>
              <a:rPr lang="en-US" baseline="0" dirty="0" smtClean="0"/>
              <a:t>What sort of reminder would you like to have?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Those who volunteer to motivate, facilitate (see what I did there?), or remind write their initials next to those helping actions. In this way, an individual is actively helped and encouraged to take responsibility for their proposed actions.</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20</a:t>
            </a:fld>
            <a:endParaRPr lang="en-US"/>
          </a:p>
        </p:txBody>
      </p:sp>
    </p:spTree>
    <p:extLst>
      <p:ext uri="{BB962C8B-B14F-4D97-AF65-F5344CB8AC3E}">
        <p14:creationId xmlns:p14="http://schemas.microsoft.com/office/powerpoint/2010/main" val="2862568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Retrospectives can be hard work, so closing them properly and positively is important. This is an exercise called “Endless Blessings” in which each team member is asked to pronounce a blessing on the team or on individuals</a:t>
            </a:r>
            <a:r>
              <a:rPr lang="en-US" baseline="0" dirty="0" smtClean="0"/>
              <a:t> for the next Sprint. Some examples you see here are: </a:t>
            </a:r>
          </a:p>
          <a:p>
            <a:endParaRPr lang="en-US" baseline="0" dirty="0" smtClean="0"/>
          </a:p>
          <a:p>
            <a:pPr marL="171450" indent="-171450">
              <a:buFont typeface="Arial" panose="020B0604020202020204" pitchFamily="34" charset="0"/>
              <a:buChar char="•"/>
            </a:pPr>
            <a:r>
              <a:rPr lang="en-US" baseline="0" dirty="0" smtClean="0"/>
              <a:t>May your burn-down never burn-up</a:t>
            </a:r>
          </a:p>
          <a:p>
            <a:pPr marL="171450" indent="-171450">
              <a:buFont typeface="Arial" panose="020B0604020202020204" pitchFamily="34" charset="0"/>
              <a:buChar char="•"/>
            </a:pPr>
            <a:r>
              <a:rPr lang="en-US" baseline="0" dirty="0" smtClean="0"/>
              <a:t>May we successfully hunt the white elephant</a:t>
            </a:r>
          </a:p>
          <a:p>
            <a:pPr marL="171450" indent="-171450">
              <a:buFont typeface="Arial" panose="020B0604020202020204" pitchFamily="34" charset="0"/>
              <a:buChar char="•"/>
            </a:pPr>
            <a:r>
              <a:rPr lang="en-US" baseline="0" dirty="0" smtClean="0"/>
              <a:t>(upside-down) May your sharpie never break</a:t>
            </a:r>
          </a:p>
          <a:p>
            <a:endParaRPr lang="en-US" baseline="0" dirty="0" smtClean="0"/>
          </a:p>
          <a:p>
            <a:r>
              <a:rPr lang="en-US" baseline="0" dirty="0" smtClean="0"/>
              <a:t>It may seem </a:t>
            </a:r>
            <a:r>
              <a:rPr lang="en-US" baseline="0" dirty="0" err="1" smtClean="0"/>
              <a:t>cheezy</a:t>
            </a:r>
            <a:r>
              <a:rPr lang="en-US" baseline="0" dirty="0" smtClean="0"/>
              <a:t>, but this really works to solidify good will and promote trust within the Scrum team. As you can probably guess, some funny inside jokes can come out of it as well ;).</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21</a:t>
            </a:fld>
            <a:endParaRPr lang="en-US"/>
          </a:p>
        </p:txBody>
      </p:sp>
    </p:spTree>
    <p:extLst>
      <p:ext uri="{BB962C8B-B14F-4D97-AF65-F5344CB8AC3E}">
        <p14:creationId xmlns:p14="http://schemas.microsoft.com/office/powerpoint/2010/main" val="2202399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let’s </a:t>
            </a:r>
            <a:r>
              <a:rPr lang="en-US" i="1" baseline="0" dirty="0" smtClean="0"/>
              <a:t>paws</a:t>
            </a:r>
            <a:r>
              <a:rPr lang="en-US" i="0" baseline="0" dirty="0" smtClean="0"/>
              <a:t> to hear from you. What thoughts are you having about all of this? What have you experienced in your Retrospectives?</a:t>
            </a:r>
          </a:p>
          <a:p>
            <a:endParaRPr lang="en-US"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you are seeing some promise in these</a:t>
            </a:r>
            <a:r>
              <a:rPr lang="en-US" baseline="0" dirty="0" smtClean="0"/>
              <a:t> facilitation practices, your next question might be, “How can I prepare to run a retrospective like that!?”</a:t>
            </a:r>
            <a:endParaRPr lang="en-US" dirty="0" smtClean="0"/>
          </a:p>
        </p:txBody>
      </p:sp>
      <p:sp>
        <p:nvSpPr>
          <p:cNvPr id="4" name="Slide Number Placeholder 3"/>
          <p:cNvSpPr>
            <a:spLocks noGrp="1"/>
          </p:cNvSpPr>
          <p:nvPr>
            <p:ph type="sldNum" sz="quarter" idx="5"/>
          </p:nvPr>
        </p:nvSpPr>
        <p:spPr/>
        <p:txBody>
          <a:bodyPr/>
          <a:lstStyle/>
          <a:p>
            <a:fld id="{83FA91A6-2D8E-4B0B-8F64-0AF1F46AE540}" type="slidenum">
              <a:rPr lang="en-US" smtClean="0"/>
              <a:t>22</a:t>
            </a:fld>
            <a:endParaRPr lang="en-US"/>
          </a:p>
        </p:txBody>
      </p:sp>
    </p:spTree>
    <p:extLst>
      <p:ext uri="{BB962C8B-B14F-4D97-AF65-F5344CB8AC3E}">
        <p14:creationId xmlns:p14="http://schemas.microsoft.com/office/powerpoint/2010/main" val="3473825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first step is to decide who needs to be there. If you are on a Scrum team, the answer is “everyone on the Scrum team.” You</a:t>
            </a:r>
            <a:r>
              <a:rPr lang="en-US" baseline="0" dirty="0" smtClean="0"/>
              <a:t> must also decide what “there” means when deciding who should be there. I would suggest no shorter than a 60 minute </a:t>
            </a:r>
            <a:r>
              <a:rPr lang="en-US" baseline="0" dirty="0" err="1" smtClean="0"/>
              <a:t>timebox</a:t>
            </a:r>
            <a:r>
              <a:rPr lang="en-US" baseline="0" dirty="0" smtClean="0"/>
              <a:t> for a 2 week Sprint, though 90 minutes would probably be better if you are new to these facilitation techniques.</a:t>
            </a:r>
          </a:p>
          <a:p>
            <a:endParaRPr lang="en-US" dirty="0" smtClean="0"/>
          </a:p>
          <a:p>
            <a:r>
              <a:rPr lang="en-US" dirty="0" smtClean="0"/>
              <a:t>As a rule of thumb, block</a:t>
            </a:r>
            <a:r>
              <a:rPr lang="en-US" baseline="0" dirty="0" smtClean="0"/>
              <a:t> off twice the time of your Retrospective </a:t>
            </a:r>
            <a:r>
              <a:rPr lang="en-US" baseline="0" dirty="0" err="1" smtClean="0"/>
              <a:t>timebox</a:t>
            </a:r>
            <a:r>
              <a:rPr lang="en-US" baseline="0" dirty="0" smtClean="0"/>
              <a:t> to prepare. This preparation time will go down as you become more skilled.</a:t>
            </a:r>
            <a:endParaRPr lang="en-US" dirty="0" smtClean="0"/>
          </a:p>
          <a:p>
            <a:endParaRPr lang="en-US" baseline="0" dirty="0" smtClean="0"/>
          </a:p>
          <a:p>
            <a:r>
              <a:rPr lang="en-US" baseline="0" dirty="0" smtClean="0"/>
              <a:t>Next, use a tool like Corinna </a:t>
            </a:r>
            <a:r>
              <a:rPr lang="en-US" baseline="0" dirty="0" err="1" smtClean="0"/>
              <a:t>Baldauf’s</a:t>
            </a:r>
            <a:r>
              <a:rPr lang="en-US" baseline="0" dirty="0" smtClean="0"/>
              <a:t> </a:t>
            </a:r>
            <a:r>
              <a:rPr lang="en-US" baseline="0" dirty="0" err="1" smtClean="0"/>
              <a:t>Retromat</a:t>
            </a:r>
            <a:r>
              <a:rPr lang="en-US" baseline="0" dirty="0" smtClean="0"/>
              <a:t> to select the right exercises for your team and your Sprint. All Sprints and teams are different, but fortunately Corinna has built a tool that boasts over 140 activities allowing for over 12 million distinct combinations. You’re sure to find something that will make for an acceptable structure.</a:t>
            </a:r>
          </a:p>
          <a:p>
            <a:endParaRPr lang="en-US" baseline="0" dirty="0" smtClean="0"/>
          </a:p>
          <a:p>
            <a:r>
              <a:rPr lang="en-US" dirty="0" smtClean="0"/>
              <a:t>Last, most exercises will call for some sort of supply or tool preparation. Depending on your activities,</a:t>
            </a:r>
            <a:r>
              <a:rPr lang="en-US" baseline="0" dirty="0" smtClean="0"/>
              <a:t> you will need to prepare online whiteboards, easel pads, post-its, one-note documents, and a host of other possible materials. Make a list of the supplies and tools that your activities call for.</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23</a:t>
            </a:fld>
            <a:endParaRPr lang="en-US"/>
          </a:p>
        </p:txBody>
      </p:sp>
    </p:spTree>
    <p:extLst>
      <p:ext uri="{BB962C8B-B14F-4D97-AF65-F5344CB8AC3E}">
        <p14:creationId xmlns:p14="http://schemas.microsoft.com/office/powerpoint/2010/main" val="26093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hard work at first, so remind yourself of how often meetings are a complete waste of time. If you</a:t>
            </a:r>
            <a:r>
              <a:rPr lang="en-US" baseline="0" dirty="0" smtClean="0"/>
              <a:t> allow</a:t>
            </a:r>
            <a:r>
              <a:rPr lang="en-US" dirty="0" smtClean="0"/>
              <a:t> your retrospectives</a:t>
            </a:r>
            <a:r>
              <a:rPr lang="en-US" baseline="0" dirty="0" smtClean="0"/>
              <a:t> to </a:t>
            </a:r>
            <a:r>
              <a:rPr lang="en-US" dirty="0" smtClean="0"/>
              <a:t>become</a:t>
            </a:r>
            <a:r>
              <a:rPr lang="en-US" baseline="0" dirty="0" smtClean="0"/>
              <a:t> aimless discussion or unharnessed venting that does not reliably produce plans for improvements, then you and your team may start saying things like this:</a:t>
            </a:r>
          </a:p>
          <a:p>
            <a:endParaRPr lang="en-US" baseline="0" dirty="0" smtClean="0"/>
          </a:p>
          <a:p>
            <a:pPr marL="171450" indent="-171450">
              <a:buFont typeface="Arial" panose="020B0604020202020204" pitchFamily="34" charset="0"/>
              <a:buChar char="•"/>
            </a:pPr>
            <a:r>
              <a:rPr lang="en-US" baseline="0" dirty="0" smtClean="0"/>
              <a:t>Let’s cut the Retro to 30 minutes or less.</a:t>
            </a:r>
          </a:p>
          <a:p>
            <a:pPr marL="171450" indent="-171450">
              <a:buFont typeface="Arial" panose="020B0604020202020204" pitchFamily="34" charset="0"/>
              <a:buChar char="•"/>
            </a:pPr>
            <a:r>
              <a:rPr lang="en-US" baseline="0" dirty="0" smtClean="0"/>
              <a:t>Let’s combine the Retrospective with the Sprint Review</a:t>
            </a:r>
          </a:p>
          <a:p>
            <a:pPr marL="171450" indent="-171450">
              <a:buFont typeface="Arial" panose="020B0604020202020204" pitchFamily="34" charset="0"/>
              <a:buChar char="•"/>
            </a:pPr>
            <a:r>
              <a:rPr lang="en-US" baseline="0" dirty="0" smtClean="0"/>
              <a:t>This retro is of little or no value to me.</a:t>
            </a:r>
          </a:p>
          <a:p>
            <a:pPr marL="171450" indent="-171450">
              <a:buFont typeface="Arial" panose="020B0604020202020204" pitchFamily="34" charset="0"/>
              <a:buChar char="•"/>
            </a:pPr>
            <a:r>
              <a:rPr lang="en-US" baseline="0" dirty="0" smtClean="0"/>
              <a:t>We should get rid of this waste of time meeting.</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In contrast, if you dedicate yourself to learning professional facilitation techniques like those I’ve described, you’ll likely hear statements like these: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never knew you felt that way…</a:t>
            </a:r>
          </a:p>
          <a:p>
            <a:pPr marL="171450" indent="-171450">
              <a:buFont typeface="Arial" panose="020B0604020202020204" pitchFamily="34" charset="0"/>
              <a:buChar char="•"/>
            </a:pPr>
            <a:r>
              <a:rPr lang="en-US" baseline="0" dirty="0" smtClean="0"/>
              <a:t>That was fun! Or simply laughter</a:t>
            </a:r>
          </a:p>
          <a:p>
            <a:pPr marL="171450" indent="-171450">
              <a:buFont typeface="Arial" panose="020B0604020202020204" pitchFamily="34" charset="0"/>
              <a:buChar char="•"/>
            </a:pPr>
            <a:r>
              <a:rPr lang="en-US" baseline="0" dirty="0" smtClean="0"/>
              <a:t>I know what to do</a:t>
            </a:r>
          </a:p>
          <a:p>
            <a:pPr marL="171450" indent="-171450">
              <a:buFont typeface="Arial" panose="020B0604020202020204" pitchFamily="34" charset="0"/>
              <a:buChar char="•"/>
            </a:pPr>
            <a:r>
              <a:rPr lang="en-US" baseline="0" dirty="0" smtClean="0"/>
              <a:t>I believe next Sprint will be better</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This last one is important. If the Scrum team becomes confident that “next Sprint will be better” then you have tuned and oiled your Retrospectives to be the engine of change there are intended to be.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Before I conclude, I’d like to share the rest of the story of my former Product Owner. </a:t>
            </a:r>
          </a:p>
        </p:txBody>
      </p:sp>
      <p:sp>
        <p:nvSpPr>
          <p:cNvPr id="4" name="Slide Number Placeholder 3"/>
          <p:cNvSpPr>
            <a:spLocks noGrp="1"/>
          </p:cNvSpPr>
          <p:nvPr>
            <p:ph type="sldNum" sz="quarter" idx="10"/>
          </p:nvPr>
        </p:nvSpPr>
        <p:spPr/>
        <p:txBody>
          <a:bodyPr/>
          <a:lstStyle/>
          <a:p>
            <a:fld id="{83FA91A6-2D8E-4B0B-8F64-0AF1F46AE540}" type="slidenum">
              <a:rPr lang="en-US" smtClean="0"/>
              <a:t>24</a:t>
            </a:fld>
            <a:endParaRPr lang="en-US"/>
          </a:p>
        </p:txBody>
      </p:sp>
    </p:spTree>
    <p:extLst>
      <p:ext uri="{BB962C8B-B14F-4D97-AF65-F5344CB8AC3E}">
        <p14:creationId xmlns:p14="http://schemas.microsoft.com/office/powerpoint/2010/main" val="1236500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We decided that our Product Owner’s problems were </a:t>
            </a:r>
            <a:r>
              <a:rPr lang="en-US" i="1" baseline="0" dirty="0" smtClean="0"/>
              <a:t>our</a:t>
            </a:r>
            <a:r>
              <a:rPr lang="en-US" i="0" baseline="0" dirty="0" smtClean="0"/>
              <a:t> problems.</a:t>
            </a:r>
            <a:r>
              <a:rPr lang="en-US" baseline="0" dirty="0" smtClean="0"/>
              <a:t> Our Retrospective revealed that improvements were needed in </a:t>
            </a:r>
            <a:r>
              <a:rPr lang="en-US" i="1" baseline="0" dirty="0" smtClean="0"/>
              <a:t>all</a:t>
            </a:r>
            <a:r>
              <a:rPr lang="en-US" i="0" baseline="0" dirty="0" smtClean="0"/>
              <a:t> </a:t>
            </a:r>
            <a:r>
              <a:rPr lang="en-US" i="1" baseline="0" dirty="0" smtClean="0"/>
              <a:t>4</a:t>
            </a:r>
            <a:r>
              <a:rPr lang="en-US" i="0" baseline="0" dirty="0" smtClean="0"/>
              <a:t> categories of retrospective improvements. </a:t>
            </a:r>
          </a:p>
          <a:p>
            <a:pPr marL="171450" indent="-171450">
              <a:buFont typeface="Arial" panose="020B0604020202020204" pitchFamily="34" charset="0"/>
              <a:buChar char="•"/>
            </a:pPr>
            <a:r>
              <a:rPr lang="en-US" i="0" baseline="0" dirty="0" smtClean="0"/>
              <a:t>Personally, she was overworked, would likely burnout, and would probably leave the company or her position</a:t>
            </a:r>
          </a:p>
          <a:p>
            <a:pPr marL="171450" indent="-171450">
              <a:buFont typeface="Arial" panose="020B0604020202020204" pitchFamily="34" charset="0"/>
              <a:buChar char="•"/>
            </a:pPr>
            <a:r>
              <a:rPr lang="en-US" i="0" baseline="0" dirty="0" smtClean="0"/>
              <a:t>Relationally, she was feeling alone and powerless to enact change.</a:t>
            </a:r>
          </a:p>
          <a:p>
            <a:pPr marL="171450" indent="-171450">
              <a:buFont typeface="Arial" panose="020B0604020202020204" pitchFamily="34" charset="0"/>
              <a:buChar char="•"/>
            </a:pPr>
            <a:r>
              <a:rPr lang="en-US" i="0" baseline="0" dirty="0" smtClean="0"/>
              <a:t>Procedurally, our refinements and her systematic management of the backlog took too much of her time and yielded too few “Ready” work items for the Dev Team to work on in Sprints.</a:t>
            </a:r>
          </a:p>
          <a:p>
            <a:pPr marL="171450" indent="-171450">
              <a:buFont typeface="Arial" panose="020B0604020202020204" pitchFamily="34" charset="0"/>
              <a:buChar char="•"/>
            </a:pPr>
            <a:r>
              <a:rPr lang="en-US" i="0" baseline="0" dirty="0" smtClean="0"/>
              <a:t>Regarding our tools, our tools made it difficult for one person (usually our Product Owner) to quickly reference and update our work items while still remaining engaged in our refinements.</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In response, we decided that our Scrum Master (me) would partially refine stories </a:t>
            </a:r>
            <a:r>
              <a:rPr lang="en-US" i="1" baseline="0" dirty="0" smtClean="0"/>
              <a:t>with </a:t>
            </a:r>
            <a:r>
              <a:rPr lang="en-US" i="0" baseline="0" dirty="0" smtClean="0"/>
              <a:t>her ahead of time so she could learn better techniques and so more could be made “Ready” in our team refinement meetings. We decided our refinement process should be facilitated differently. With rotating team members held to a 4 minute </a:t>
            </a:r>
            <a:r>
              <a:rPr lang="en-US" i="0" baseline="0" dirty="0" err="1" smtClean="0"/>
              <a:t>timebox</a:t>
            </a:r>
            <a:r>
              <a:rPr lang="en-US" i="0" baseline="0" dirty="0" smtClean="0"/>
              <a:t>, they would read a story from a pre-pared easel sheet, jot down team changes and estimates, and take personal responsibility to update work items according to their notes.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results? We increased our refinement output from 2-3 stories in an hour to 20+ in 90 minutes. Our Product Owner got the relational support and practical skills she needed to spend less time managing the backlog, </a:t>
            </a:r>
            <a:r>
              <a:rPr lang="en-US" i="1" baseline="0" dirty="0" smtClean="0"/>
              <a:t>AND</a:t>
            </a:r>
            <a:r>
              <a:rPr lang="en-US" i="0" baseline="0" dirty="0" smtClean="0"/>
              <a:t> our team had plenty of “Ready” work for our Sprint </a:t>
            </a:r>
            <a:r>
              <a:rPr lang="en-US" i="0" baseline="0" dirty="0" err="1" smtClean="0"/>
              <a:t>Plannings</a:t>
            </a:r>
            <a:r>
              <a:rPr lang="en-US" i="0" baseline="0" dirty="0" smtClean="0"/>
              <a:t>.</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Oh, and one more thing…</a:t>
            </a:r>
            <a:endParaRPr lang="en-US" dirty="0" smtClean="0"/>
          </a:p>
        </p:txBody>
      </p:sp>
      <p:sp>
        <p:nvSpPr>
          <p:cNvPr id="4" name="Slide Number Placeholder 3"/>
          <p:cNvSpPr>
            <a:spLocks noGrp="1"/>
          </p:cNvSpPr>
          <p:nvPr>
            <p:ph type="sldNum" sz="quarter" idx="5"/>
          </p:nvPr>
        </p:nvSpPr>
        <p:spPr/>
        <p:txBody>
          <a:bodyPr/>
          <a:lstStyle/>
          <a:p>
            <a:fld id="{83FA91A6-2D8E-4B0B-8F64-0AF1F46AE540}" type="slidenum">
              <a:rPr lang="en-US" smtClean="0"/>
              <a:t>25</a:t>
            </a:fld>
            <a:endParaRPr lang="en-US"/>
          </a:p>
        </p:txBody>
      </p:sp>
    </p:spTree>
    <p:extLst>
      <p:ext uri="{BB962C8B-B14F-4D97-AF65-F5344CB8AC3E}">
        <p14:creationId xmlns:p14="http://schemas.microsoft.com/office/powerpoint/2010/main" val="1043872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Our product owner took a 2 week Caribbean vacation. She left her work phone and laptop at home </a:t>
            </a:r>
            <a:r>
              <a:rPr lang="en-US" baseline="0" dirty="0" smtClean="0">
                <a:sym typeface="Wingdings" panose="05000000000000000000" pitchFamily="2" charset="2"/>
              </a:rPr>
              <a:t>.</a:t>
            </a:r>
            <a:endParaRPr lang="en-US" dirty="0" smtClean="0"/>
          </a:p>
        </p:txBody>
      </p:sp>
      <p:sp>
        <p:nvSpPr>
          <p:cNvPr id="4" name="Slide Number Placeholder 3"/>
          <p:cNvSpPr>
            <a:spLocks noGrp="1"/>
          </p:cNvSpPr>
          <p:nvPr>
            <p:ph type="sldNum" sz="quarter" idx="10"/>
          </p:nvPr>
        </p:nvSpPr>
        <p:spPr/>
        <p:txBody>
          <a:bodyPr/>
          <a:lstStyle/>
          <a:p>
            <a:fld id="{83FA91A6-2D8E-4B0B-8F64-0AF1F46AE540}" type="slidenum">
              <a:rPr lang="en-US" smtClean="0"/>
              <a:t>26</a:t>
            </a:fld>
            <a:endParaRPr lang="en-US"/>
          </a:p>
        </p:txBody>
      </p:sp>
    </p:spTree>
    <p:extLst>
      <p:ext uri="{BB962C8B-B14F-4D97-AF65-F5344CB8AC3E}">
        <p14:creationId xmlns:p14="http://schemas.microsoft.com/office/powerpoint/2010/main" val="2464248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past few minutes, we’ve</a:t>
            </a:r>
            <a:r>
              <a:rPr lang="en-US" baseline="0" dirty="0" smtClean="0"/>
              <a:t> reviewed the purpose of the Sprint Retrospective, the facilitative structures that make the way to improvements easier, and heard reference to a helpful tool for choosing Retrospective activities. I’d like to leave you with this </a:t>
            </a:r>
            <a:r>
              <a:rPr lang="en-US" i="1" baseline="0" dirty="0" smtClean="0"/>
              <a:t>very </a:t>
            </a:r>
            <a:r>
              <a:rPr lang="en-US" i="1" baseline="0" dirty="0" err="1" smtClean="0"/>
              <a:t>screenshottable</a:t>
            </a:r>
            <a:r>
              <a:rPr lang="en-US" i="0" baseline="0" dirty="0" smtClean="0"/>
              <a:t> last slide (hint, hint) as well as a couple books and tools. They have helped me on my journey as a facilitator to encourage and equip people to do their best work. I’m confident the can provide the same for you.</a:t>
            </a:r>
          </a:p>
          <a:p>
            <a:endParaRPr lang="en-US" i="0" baseline="0" dirty="0" smtClean="0"/>
          </a:p>
          <a:p>
            <a:r>
              <a:rPr lang="en-US" i="0" baseline="0" dirty="0" smtClean="0"/>
              <a:t>Thank you </a:t>
            </a:r>
            <a:r>
              <a:rPr lang="en-US" i="0"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27</a:t>
            </a:fld>
            <a:endParaRPr lang="en-US"/>
          </a:p>
        </p:txBody>
      </p:sp>
    </p:spTree>
    <p:extLst>
      <p:ext uri="{BB962C8B-B14F-4D97-AF65-F5344CB8AC3E}">
        <p14:creationId xmlns:p14="http://schemas.microsoft.com/office/powerpoint/2010/main" val="109943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Back then, I was a newly minted Scrum Master sharing a Development Team Member role on a Scrum team. We had just concluded a Sprint Review and were making our way back to our team area. I had prepared to facilitate on that day.</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3</a:t>
            </a:fld>
            <a:endParaRPr lang="en-US"/>
          </a:p>
        </p:txBody>
      </p:sp>
    </p:spTree>
    <p:extLst>
      <p:ext uri="{BB962C8B-B14F-4D97-AF65-F5344CB8AC3E}">
        <p14:creationId xmlns:p14="http://schemas.microsoft.com/office/powerpoint/2010/main" val="381565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using something like this 4-Quadrant Exercise. Each person would have a few minutes to write about</a:t>
            </a:r>
            <a:r>
              <a:rPr lang="en-US" baseline="0" dirty="0" smtClean="0"/>
              <a:t> their experience of the last Sprint. On colored </a:t>
            </a:r>
            <a:r>
              <a:rPr lang="en-US" baseline="0" dirty="0" err="1" smtClean="0"/>
              <a:t>stickies</a:t>
            </a:r>
            <a:r>
              <a:rPr lang="en-US" baseline="0" dirty="0" smtClean="0"/>
              <a:t>, they would record things they loved, wanted more of, less of and things that needed to change as soon as possible. Everything proceeded normally, until our Product Owner posted what she wrote under the “Change, STAT!” quadrant.</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4</a:t>
            </a:fld>
            <a:endParaRPr lang="en-US"/>
          </a:p>
        </p:txBody>
      </p:sp>
    </p:spTree>
    <p:extLst>
      <p:ext uri="{BB962C8B-B14F-4D97-AF65-F5344CB8AC3E}">
        <p14:creationId xmlns:p14="http://schemas.microsoft.com/office/powerpoint/2010/main" val="367407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product owner told us she was under water. She struggled each Sprint to get backlog items ready for us,</a:t>
            </a:r>
            <a:r>
              <a:rPr lang="en-US" baseline="0" dirty="0" smtClean="0"/>
              <a:t> </a:t>
            </a:r>
            <a:r>
              <a:rPr lang="en-US" dirty="0" smtClean="0"/>
              <a:t>balance customer outreach, and the myriad</a:t>
            </a:r>
            <a:r>
              <a:rPr lang="en-US" baseline="0" dirty="0" smtClean="0"/>
              <a:t> other little things that sapped her time and energy. She hadn’t had a vacation in 2 years. To her, it felt like she was drowning. </a:t>
            </a:r>
          </a:p>
          <a:p>
            <a:endParaRPr lang="en-US" baseline="0" dirty="0" smtClean="0"/>
          </a:p>
          <a:p>
            <a:r>
              <a:rPr lang="en-US" baseline="0" dirty="0" smtClean="0"/>
              <a:t>Here’s a question for you all…</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5</a:t>
            </a:fld>
            <a:endParaRPr lang="en-US"/>
          </a:p>
        </p:txBody>
      </p:sp>
    </p:spTree>
    <p:extLst>
      <p:ext uri="{BB962C8B-B14F-4D97-AF65-F5344CB8AC3E}">
        <p14:creationId xmlns:p14="http://schemas.microsoft.com/office/powerpoint/2010/main" val="237388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 it our job to help her?</a:t>
            </a:r>
            <a:r>
              <a:rPr lang="en-US" baseline="0" dirty="0" smtClean="0"/>
              <a:t> This is in fact her role, her job and not ours. We had our own problems to deal with that were no less real. If we spent time helping her, we might not achieve as much individually or as a Development team. We had to answer to our stakeholders for our progress after all. </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6</a:t>
            </a:fld>
            <a:endParaRPr lang="en-US"/>
          </a:p>
        </p:txBody>
      </p:sp>
    </p:spTree>
    <p:extLst>
      <p:ext uri="{BB962C8B-B14F-4D97-AF65-F5344CB8AC3E}">
        <p14:creationId xmlns:p14="http://schemas.microsoft.com/office/powerpoint/2010/main" val="23804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you want your team to help you if you were feeling this way? If you chose to help, would you be operating in-line with your personal feelings or an established company process? Would you personal framework line up with the framework of your work expectations? </a:t>
            </a:r>
          </a:p>
          <a:p>
            <a:endParaRPr lang="en-US" baseline="0" dirty="0" smtClean="0"/>
          </a:p>
          <a:p>
            <a:r>
              <a:rPr lang="en-US" baseline="0" dirty="0" smtClean="0"/>
              <a:t>Luckily, if a team is adhering to the Scrum framework, this is </a:t>
            </a:r>
            <a:r>
              <a:rPr lang="en-US" i="1" baseline="0" dirty="0" smtClean="0"/>
              <a:t>exactly</a:t>
            </a:r>
            <a:r>
              <a:rPr lang="en-US" i="0" baseline="0" dirty="0" smtClean="0"/>
              <a:t> the sort of problem the whole team is not only allowed but </a:t>
            </a:r>
            <a:r>
              <a:rPr lang="en-US" i="1" baseline="0" dirty="0" smtClean="0"/>
              <a:t>obligated</a:t>
            </a:r>
            <a:r>
              <a:rPr lang="en-US" i="0" baseline="0" dirty="0" smtClean="0"/>
              <a:t> to solve. We were at the right place and the right time. We were in our Sprint Retrospective.</a:t>
            </a:r>
            <a:endParaRPr lang="en-US" dirty="0"/>
          </a:p>
        </p:txBody>
      </p:sp>
      <p:sp>
        <p:nvSpPr>
          <p:cNvPr id="4" name="Slide Number Placeholder 3"/>
          <p:cNvSpPr>
            <a:spLocks noGrp="1"/>
          </p:cNvSpPr>
          <p:nvPr>
            <p:ph type="sldNum" sz="quarter" idx="10"/>
          </p:nvPr>
        </p:nvSpPr>
        <p:spPr/>
        <p:txBody>
          <a:bodyPr/>
          <a:lstStyle/>
          <a:p>
            <a:fld id="{83FA91A6-2D8E-4B0B-8F64-0AF1F46AE540}" type="slidenum">
              <a:rPr lang="en-US" smtClean="0"/>
              <a:t>7</a:t>
            </a:fld>
            <a:endParaRPr lang="en-US"/>
          </a:p>
        </p:txBody>
      </p:sp>
    </p:spTree>
    <p:extLst>
      <p:ext uri="{BB962C8B-B14F-4D97-AF65-F5344CB8AC3E}">
        <p14:creationId xmlns:p14="http://schemas.microsoft.com/office/powerpoint/2010/main" val="343163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purposes of the Sprint Retrospective is to:</a:t>
            </a:r>
          </a:p>
          <a:p>
            <a:pPr marL="171450" indent="-171450">
              <a:buFont typeface="Arial" panose="020B0604020202020204" pitchFamily="34" charset="0"/>
              <a:buChar char="•"/>
            </a:pPr>
            <a:r>
              <a:rPr lang="en-US" dirty="0" smtClean="0"/>
              <a:t>Inspect</a:t>
            </a:r>
            <a:r>
              <a:rPr lang="en-US" baseline="0" dirty="0" smtClean="0"/>
              <a:t> how the last Sprint went with regards to people, relationships, process, and tools;</a:t>
            </a:r>
          </a:p>
          <a:p>
            <a:pPr marL="171450" indent="-171450">
              <a:buFont typeface="Arial" panose="020B0604020202020204" pitchFamily="34" charset="0"/>
              <a:buChar char="•"/>
            </a:pPr>
            <a:r>
              <a:rPr lang="en-US" baseline="0" dirty="0" smtClean="0"/>
              <a:t>Identify and order the major items that went well and potential improvements; and,</a:t>
            </a:r>
          </a:p>
          <a:p>
            <a:pPr marL="171450" indent="-171450">
              <a:buFont typeface="Arial" panose="020B0604020202020204" pitchFamily="34" charset="0"/>
              <a:buChar char="•"/>
            </a:pPr>
            <a:r>
              <a:rPr lang="en-US" baseline="0" dirty="0" smtClean="0"/>
              <a:t>Create a plan for implementing improvements to the way the Scrum Team does its work.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Notice, the Scrum guide gives purposes that:</a:t>
            </a:r>
          </a:p>
          <a:p>
            <a:pPr marL="171450" indent="-171450">
              <a:buFont typeface="Arial" panose="020B0604020202020204" pitchFamily="34" charset="0"/>
              <a:buChar char="•"/>
            </a:pPr>
            <a:r>
              <a:rPr lang="en-US" baseline="0" dirty="0" smtClean="0"/>
              <a:t>Create an inspect and adapt cycle for the whole team</a:t>
            </a:r>
          </a:p>
          <a:p>
            <a:pPr marL="171450" indent="-171450">
              <a:buFont typeface="Arial" panose="020B0604020202020204" pitchFamily="34" charset="0"/>
              <a:buChar char="•"/>
            </a:pPr>
            <a:r>
              <a:rPr lang="en-US" baseline="0" dirty="0" smtClean="0"/>
              <a:t>Give 4 distinctions to use when inspecting the whole team</a:t>
            </a:r>
          </a:p>
          <a:p>
            <a:pPr marL="171450" indent="-171450">
              <a:buFont typeface="Arial" panose="020B0604020202020204" pitchFamily="34" charset="0"/>
              <a:buChar char="•"/>
            </a:pPr>
            <a:r>
              <a:rPr lang="en-US" baseline="0" dirty="0" smtClean="0"/>
              <a:t>Bias the team towards action rather than fruitless discussion or unproductive venting sessions</a:t>
            </a:r>
          </a:p>
        </p:txBody>
      </p:sp>
      <p:sp>
        <p:nvSpPr>
          <p:cNvPr id="4" name="Slide Number Placeholder 3"/>
          <p:cNvSpPr>
            <a:spLocks noGrp="1"/>
          </p:cNvSpPr>
          <p:nvPr>
            <p:ph type="sldNum" sz="quarter" idx="5"/>
          </p:nvPr>
        </p:nvSpPr>
        <p:spPr/>
        <p:txBody>
          <a:bodyPr/>
          <a:lstStyle/>
          <a:p>
            <a:fld id="{83FA91A6-2D8E-4B0B-8F64-0AF1F46AE540}" type="slidenum">
              <a:rPr lang="en-US" smtClean="0"/>
              <a:t>8</a:t>
            </a:fld>
            <a:endParaRPr lang="en-US"/>
          </a:p>
        </p:txBody>
      </p:sp>
    </p:spTree>
    <p:extLst>
      <p:ext uri="{BB962C8B-B14F-4D97-AF65-F5344CB8AC3E}">
        <p14:creationId xmlns:p14="http://schemas.microsoft.com/office/powerpoint/2010/main" val="385559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A Scrum Team is aided in their inspection by these 4 distinctions.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Here, people refers to an individual’s capacity to effectively contribute to achieving the Scrum team’s goals. These are things like: abilities, skills, attitudes, mental health, access to resources, and so on.</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Relationships refer to the health and effectiveness of team members interactions. You can refer to Patrick </a:t>
            </a:r>
            <a:r>
              <a:rPr lang="en-US" baseline="0" dirty="0" err="1" smtClean="0"/>
              <a:t>Lencioni’s</a:t>
            </a:r>
            <a:r>
              <a:rPr lang="en-US" baseline="0" dirty="0" smtClean="0"/>
              <a:t> “5 Dysfunctions of a team” as a way of </a:t>
            </a:r>
            <a:r>
              <a:rPr lang="en-US" baseline="0" dirty="0" err="1" smtClean="0"/>
              <a:t>gaugin</a:t>
            </a:r>
            <a:r>
              <a:rPr lang="en-US" baseline="0" dirty="0" smtClean="0"/>
              <a:t> the health and </a:t>
            </a:r>
            <a:r>
              <a:rPr lang="en-US" baseline="0" dirty="0" err="1" smtClean="0"/>
              <a:t>effectivenss</a:t>
            </a:r>
            <a:r>
              <a:rPr lang="en-US" baseline="0" dirty="0" smtClean="0"/>
              <a:t> of your team’s interactions.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Processes refer to standard work procedures the team uses to accomplish its goals. These are things like gaining PO agreement on a product backlog item’s implementation or a source control branching scheme.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Tools refer to the implements the team uses to do their work. Examples would be computers, Jira, Slack, or a white boarding tool like Miro.</a:t>
            </a:r>
          </a:p>
        </p:txBody>
      </p:sp>
      <p:sp>
        <p:nvSpPr>
          <p:cNvPr id="4" name="Slide Number Placeholder 3"/>
          <p:cNvSpPr>
            <a:spLocks noGrp="1"/>
          </p:cNvSpPr>
          <p:nvPr>
            <p:ph type="sldNum" sz="quarter" idx="5"/>
          </p:nvPr>
        </p:nvSpPr>
        <p:spPr/>
        <p:txBody>
          <a:bodyPr/>
          <a:lstStyle/>
          <a:p>
            <a:fld id="{83FA91A6-2D8E-4B0B-8F64-0AF1F46AE540}" type="slidenum">
              <a:rPr lang="en-US" smtClean="0"/>
              <a:t>9</a:t>
            </a:fld>
            <a:endParaRPr lang="en-US"/>
          </a:p>
        </p:txBody>
      </p:sp>
    </p:spTree>
    <p:extLst>
      <p:ext uri="{BB962C8B-B14F-4D97-AF65-F5344CB8AC3E}">
        <p14:creationId xmlns:p14="http://schemas.microsoft.com/office/powerpoint/2010/main" val="176322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A266-7844-4793-A80E-ECC95F95C8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FF1EB-64AB-401F-A0A1-1B105D9F1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C9C847-CBC1-42E7-AF4E-75D6A4CBED87}"/>
              </a:ext>
            </a:extLst>
          </p:cNvPr>
          <p:cNvSpPr>
            <a:spLocks noGrp="1"/>
          </p:cNvSpPr>
          <p:nvPr>
            <p:ph type="dt" sz="half" idx="10"/>
          </p:nvPr>
        </p:nvSpPr>
        <p:spPr/>
        <p:txBody>
          <a:bodyPr/>
          <a:lstStyle/>
          <a:p>
            <a:fld id="{89007A5D-5DEB-4FAD-AE69-0EA1066C7D4C}" type="datetime1">
              <a:rPr lang="en-US" smtClean="0"/>
              <a:t>8/26/2020</a:t>
            </a:fld>
            <a:endParaRPr lang="en-US"/>
          </a:p>
        </p:txBody>
      </p:sp>
      <p:sp>
        <p:nvSpPr>
          <p:cNvPr id="5" name="Footer Placeholder 4">
            <a:extLst>
              <a:ext uri="{FF2B5EF4-FFF2-40B4-BE49-F238E27FC236}">
                <a16:creationId xmlns:a16="http://schemas.microsoft.com/office/drawing/2014/main" id="{0BA6FFE8-CD6E-449E-A4D5-A125B4D63473}"/>
              </a:ext>
            </a:extLst>
          </p:cNvPr>
          <p:cNvSpPr>
            <a:spLocks noGrp="1"/>
          </p:cNvSpPr>
          <p:nvPr>
            <p:ph type="ftr" sz="quarter" idx="11"/>
          </p:nvPr>
        </p:nvSpPr>
        <p:spPr/>
        <p:txBody>
          <a:body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4DF2A807-A573-42A8-BBC7-E4AB6576FDEB}"/>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272645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E181-6561-4531-97DD-7D1965B813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39B7-DFC8-45E0-89E7-6AD01303D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C5BAB-473C-45B0-9F0C-3491AA8C03F3}"/>
              </a:ext>
            </a:extLst>
          </p:cNvPr>
          <p:cNvSpPr>
            <a:spLocks noGrp="1"/>
          </p:cNvSpPr>
          <p:nvPr>
            <p:ph type="dt" sz="half" idx="10"/>
          </p:nvPr>
        </p:nvSpPr>
        <p:spPr/>
        <p:txBody>
          <a:bodyPr/>
          <a:lstStyle/>
          <a:p>
            <a:fld id="{2AC6D3B5-54FD-4B88-9B39-2C06D240B6B7}" type="datetime1">
              <a:rPr lang="en-US" smtClean="0"/>
              <a:t>8/26/2020</a:t>
            </a:fld>
            <a:endParaRPr lang="en-US"/>
          </a:p>
        </p:txBody>
      </p:sp>
      <p:sp>
        <p:nvSpPr>
          <p:cNvPr id="5" name="Footer Placeholder 4">
            <a:extLst>
              <a:ext uri="{FF2B5EF4-FFF2-40B4-BE49-F238E27FC236}">
                <a16:creationId xmlns:a16="http://schemas.microsoft.com/office/drawing/2014/main" id="{C4A6586E-7CAD-4A73-8F4C-8BD646678394}"/>
              </a:ext>
            </a:extLst>
          </p:cNvPr>
          <p:cNvSpPr>
            <a:spLocks noGrp="1"/>
          </p:cNvSpPr>
          <p:nvPr>
            <p:ph type="ftr" sz="quarter" idx="11"/>
          </p:nvPr>
        </p:nvSpPr>
        <p:spPr/>
        <p:txBody>
          <a:body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8B92AF19-AF7C-4AA4-A188-8A4868A5B784}"/>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151541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B064DD-DAEA-4043-AEC8-C637708D12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326829-7CB9-4C5F-9D3F-41E30DAA5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F093A-5088-4F9E-86F6-804F222F4ECD}"/>
              </a:ext>
            </a:extLst>
          </p:cNvPr>
          <p:cNvSpPr>
            <a:spLocks noGrp="1"/>
          </p:cNvSpPr>
          <p:nvPr>
            <p:ph type="dt" sz="half" idx="10"/>
          </p:nvPr>
        </p:nvSpPr>
        <p:spPr/>
        <p:txBody>
          <a:bodyPr/>
          <a:lstStyle/>
          <a:p>
            <a:fld id="{EC843DDB-7EAF-464A-B7C8-D3FCD15EF3CC}" type="datetime1">
              <a:rPr lang="en-US" smtClean="0"/>
              <a:t>8/26/2020</a:t>
            </a:fld>
            <a:endParaRPr lang="en-US"/>
          </a:p>
        </p:txBody>
      </p:sp>
      <p:sp>
        <p:nvSpPr>
          <p:cNvPr id="5" name="Footer Placeholder 4">
            <a:extLst>
              <a:ext uri="{FF2B5EF4-FFF2-40B4-BE49-F238E27FC236}">
                <a16:creationId xmlns:a16="http://schemas.microsoft.com/office/drawing/2014/main" id="{6DA28EFF-60EE-4938-9874-95CD4FE20F28}"/>
              </a:ext>
            </a:extLst>
          </p:cNvPr>
          <p:cNvSpPr>
            <a:spLocks noGrp="1"/>
          </p:cNvSpPr>
          <p:nvPr>
            <p:ph type="ftr" sz="quarter" idx="11"/>
          </p:nvPr>
        </p:nvSpPr>
        <p:spPr/>
        <p:txBody>
          <a:body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C93C895F-4F62-4967-967D-4513AC6C7085}"/>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75809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F3BE-73F5-4813-99D6-3DD75D637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552DC-13FC-44CC-80CB-471DBB9ECA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3EA4C8-FB53-4EFE-924B-664D09DF21ED}"/>
              </a:ext>
            </a:extLst>
          </p:cNvPr>
          <p:cNvSpPr>
            <a:spLocks noGrp="1"/>
          </p:cNvSpPr>
          <p:nvPr>
            <p:ph type="dt" sz="half" idx="10"/>
          </p:nvPr>
        </p:nvSpPr>
        <p:spPr/>
        <p:txBody>
          <a:bodyPr/>
          <a:lstStyle/>
          <a:p>
            <a:fld id="{9FC9C60E-E066-4DDE-85F0-758B477DBE45}" type="datetime1">
              <a:rPr lang="en-US" smtClean="0"/>
              <a:t>8/26/2020</a:t>
            </a:fld>
            <a:endParaRPr lang="en-US"/>
          </a:p>
        </p:txBody>
      </p:sp>
      <p:sp>
        <p:nvSpPr>
          <p:cNvPr id="5" name="Footer Placeholder 4">
            <a:extLst>
              <a:ext uri="{FF2B5EF4-FFF2-40B4-BE49-F238E27FC236}">
                <a16:creationId xmlns:a16="http://schemas.microsoft.com/office/drawing/2014/main" id="{40909495-6BD4-42F4-83F1-EC2AE463C7CC}"/>
              </a:ext>
            </a:extLst>
          </p:cNvPr>
          <p:cNvSpPr>
            <a:spLocks noGrp="1"/>
          </p:cNvSpPr>
          <p:nvPr>
            <p:ph type="ftr" sz="quarter" idx="11"/>
          </p:nvPr>
        </p:nvSpPr>
        <p:spPr/>
        <p:txBody>
          <a:body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7BA6E658-BC51-4EFD-859B-1562D6959C14}"/>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1362569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6D7B-07C3-4DE1-A3A0-7E38F238A6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710B64-44C2-4CDA-A7AA-A0CC00B1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0BDCAD-0452-46AF-9EC6-77116F1D40A1}"/>
              </a:ext>
            </a:extLst>
          </p:cNvPr>
          <p:cNvSpPr>
            <a:spLocks noGrp="1"/>
          </p:cNvSpPr>
          <p:nvPr>
            <p:ph type="dt" sz="half" idx="10"/>
          </p:nvPr>
        </p:nvSpPr>
        <p:spPr/>
        <p:txBody>
          <a:bodyPr/>
          <a:lstStyle/>
          <a:p>
            <a:fld id="{795EF8D2-8EE4-4651-A7BE-31D10D42535E}" type="datetime1">
              <a:rPr lang="en-US" smtClean="0"/>
              <a:t>8/26/2020</a:t>
            </a:fld>
            <a:endParaRPr lang="en-US"/>
          </a:p>
        </p:txBody>
      </p:sp>
      <p:sp>
        <p:nvSpPr>
          <p:cNvPr id="5" name="Footer Placeholder 4">
            <a:extLst>
              <a:ext uri="{FF2B5EF4-FFF2-40B4-BE49-F238E27FC236}">
                <a16:creationId xmlns:a16="http://schemas.microsoft.com/office/drawing/2014/main" id="{F89A16AE-5FEE-440B-9FE3-22674352FD88}"/>
              </a:ext>
            </a:extLst>
          </p:cNvPr>
          <p:cNvSpPr>
            <a:spLocks noGrp="1"/>
          </p:cNvSpPr>
          <p:nvPr>
            <p:ph type="ftr" sz="quarter" idx="11"/>
          </p:nvPr>
        </p:nvSpPr>
        <p:spPr/>
        <p:txBody>
          <a:body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61B89127-3003-41F2-AFCA-1C4D94B8F3C9}"/>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1171913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4870-FFBA-4CAA-9622-4840EB03A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B62007-19D8-460E-B35F-1C041DB7E5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40CC30-CA14-4094-839B-841D31F94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DBA317-9CB4-48AD-9AC6-95C96B76B852}"/>
              </a:ext>
            </a:extLst>
          </p:cNvPr>
          <p:cNvSpPr>
            <a:spLocks noGrp="1"/>
          </p:cNvSpPr>
          <p:nvPr>
            <p:ph type="dt" sz="half" idx="10"/>
          </p:nvPr>
        </p:nvSpPr>
        <p:spPr/>
        <p:txBody>
          <a:bodyPr/>
          <a:lstStyle/>
          <a:p>
            <a:fld id="{E5ED3AF5-0EA3-4334-9429-DDA95E25A140}" type="datetime1">
              <a:rPr lang="en-US" smtClean="0"/>
              <a:t>8/26/2020</a:t>
            </a:fld>
            <a:endParaRPr lang="en-US"/>
          </a:p>
        </p:txBody>
      </p:sp>
      <p:sp>
        <p:nvSpPr>
          <p:cNvPr id="6" name="Footer Placeholder 5">
            <a:extLst>
              <a:ext uri="{FF2B5EF4-FFF2-40B4-BE49-F238E27FC236}">
                <a16:creationId xmlns:a16="http://schemas.microsoft.com/office/drawing/2014/main" id="{D732ABEF-257C-4561-9CFB-A0BF276D02CA}"/>
              </a:ext>
            </a:extLst>
          </p:cNvPr>
          <p:cNvSpPr>
            <a:spLocks noGrp="1"/>
          </p:cNvSpPr>
          <p:nvPr>
            <p:ph type="ftr" sz="quarter" idx="11"/>
          </p:nvPr>
        </p:nvSpPr>
        <p:spPr/>
        <p:txBody>
          <a:bodyPr/>
          <a:lstStyle/>
          <a:p>
            <a:r>
              <a:rPr lang="en-US"/>
              <a:t>@jasontknight - jason.t.knight@gmail.com - ignitingenterprises.com (coming soon!)</a:t>
            </a:r>
          </a:p>
        </p:txBody>
      </p:sp>
      <p:sp>
        <p:nvSpPr>
          <p:cNvPr id="7" name="Slide Number Placeholder 6">
            <a:extLst>
              <a:ext uri="{FF2B5EF4-FFF2-40B4-BE49-F238E27FC236}">
                <a16:creationId xmlns:a16="http://schemas.microsoft.com/office/drawing/2014/main" id="{BBF3674C-5139-4A7F-96E6-D53567D8A26E}"/>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3894938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CFD3-26BB-446C-923E-7B394EFF9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D85AE9-9EC6-4609-84D8-59051BB7D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2AE49C-58CA-4FC4-B6FC-AA65EAF0F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5C79AF-0996-48EC-B27A-522C98A31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D1006-ABDF-4098-9298-1BDCBFB67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A42EFE-9EF1-4CEE-9774-2458DFBD7519}"/>
              </a:ext>
            </a:extLst>
          </p:cNvPr>
          <p:cNvSpPr>
            <a:spLocks noGrp="1"/>
          </p:cNvSpPr>
          <p:nvPr>
            <p:ph type="dt" sz="half" idx="10"/>
          </p:nvPr>
        </p:nvSpPr>
        <p:spPr/>
        <p:txBody>
          <a:bodyPr/>
          <a:lstStyle/>
          <a:p>
            <a:fld id="{4DB61D1D-27D2-4588-A8C8-22B909B360AE}" type="datetime1">
              <a:rPr lang="en-US" smtClean="0"/>
              <a:t>8/26/2020</a:t>
            </a:fld>
            <a:endParaRPr lang="en-US"/>
          </a:p>
        </p:txBody>
      </p:sp>
      <p:sp>
        <p:nvSpPr>
          <p:cNvPr id="8" name="Footer Placeholder 7">
            <a:extLst>
              <a:ext uri="{FF2B5EF4-FFF2-40B4-BE49-F238E27FC236}">
                <a16:creationId xmlns:a16="http://schemas.microsoft.com/office/drawing/2014/main" id="{AB7246A1-37B2-41B8-948A-27835FAC7FC0}"/>
              </a:ext>
            </a:extLst>
          </p:cNvPr>
          <p:cNvSpPr>
            <a:spLocks noGrp="1"/>
          </p:cNvSpPr>
          <p:nvPr>
            <p:ph type="ftr" sz="quarter" idx="11"/>
          </p:nvPr>
        </p:nvSpPr>
        <p:spPr/>
        <p:txBody>
          <a:bodyPr/>
          <a:lstStyle/>
          <a:p>
            <a:r>
              <a:rPr lang="en-US"/>
              <a:t>@jasontknight - jason.t.knight@gmail.com - ignitingenterprises.com (coming soon!)</a:t>
            </a:r>
          </a:p>
        </p:txBody>
      </p:sp>
      <p:sp>
        <p:nvSpPr>
          <p:cNvPr id="9" name="Slide Number Placeholder 8">
            <a:extLst>
              <a:ext uri="{FF2B5EF4-FFF2-40B4-BE49-F238E27FC236}">
                <a16:creationId xmlns:a16="http://schemas.microsoft.com/office/drawing/2014/main" id="{4056A20E-062A-4789-BC50-327B1C419E00}"/>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3464901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64AA-A109-452E-9CF2-DDA45F1937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F18DE1-E343-47B3-984A-FD37A62EA465}"/>
              </a:ext>
            </a:extLst>
          </p:cNvPr>
          <p:cNvSpPr>
            <a:spLocks noGrp="1"/>
          </p:cNvSpPr>
          <p:nvPr>
            <p:ph type="dt" sz="half" idx="10"/>
          </p:nvPr>
        </p:nvSpPr>
        <p:spPr/>
        <p:txBody>
          <a:bodyPr/>
          <a:lstStyle/>
          <a:p>
            <a:fld id="{1C517102-95DD-4D82-87F6-98EEEB0AFD89}" type="datetime1">
              <a:rPr lang="en-US" smtClean="0"/>
              <a:t>8/26/2020</a:t>
            </a:fld>
            <a:endParaRPr lang="en-US"/>
          </a:p>
        </p:txBody>
      </p:sp>
      <p:sp>
        <p:nvSpPr>
          <p:cNvPr id="4" name="Footer Placeholder 3">
            <a:extLst>
              <a:ext uri="{FF2B5EF4-FFF2-40B4-BE49-F238E27FC236}">
                <a16:creationId xmlns:a16="http://schemas.microsoft.com/office/drawing/2014/main" id="{E57A34FE-FE7E-4F5E-BFA1-7AB4FC606347}"/>
              </a:ext>
            </a:extLst>
          </p:cNvPr>
          <p:cNvSpPr>
            <a:spLocks noGrp="1"/>
          </p:cNvSpPr>
          <p:nvPr>
            <p:ph type="ftr" sz="quarter" idx="11"/>
          </p:nvPr>
        </p:nvSpPr>
        <p:spPr/>
        <p:txBody>
          <a:bodyPr/>
          <a:lstStyle/>
          <a:p>
            <a:r>
              <a:rPr lang="en-US"/>
              <a:t>@jasontknight - jason.t.knight@gmail.com - ignitingenterprises.com (coming soon!)</a:t>
            </a:r>
          </a:p>
        </p:txBody>
      </p:sp>
      <p:sp>
        <p:nvSpPr>
          <p:cNvPr id="5" name="Slide Number Placeholder 4">
            <a:extLst>
              <a:ext uri="{FF2B5EF4-FFF2-40B4-BE49-F238E27FC236}">
                <a16:creationId xmlns:a16="http://schemas.microsoft.com/office/drawing/2014/main" id="{E6543B5F-9016-4067-8BFA-3C6246AA0803}"/>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4238638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478BB1-82C3-4154-BF9B-47077A6F6F54}"/>
              </a:ext>
            </a:extLst>
          </p:cNvPr>
          <p:cNvSpPr>
            <a:spLocks noGrp="1"/>
          </p:cNvSpPr>
          <p:nvPr>
            <p:ph type="dt" sz="half" idx="10"/>
          </p:nvPr>
        </p:nvSpPr>
        <p:spPr/>
        <p:txBody>
          <a:bodyPr/>
          <a:lstStyle/>
          <a:p>
            <a:fld id="{4F68970A-8431-4362-86C1-7CC1E2FFF340}" type="datetime1">
              <a:rPr lang="en-US" smtClean="0"/>
              <a:t>8/26/2020</a:t>
            </a:fld>
            <a:endParaRPr lang="en-US"/>
          </a:p>
        </p:txBody>
      </p:sp>
      <p:sp>
        <p:nvSpPr>
          <p:cNvPr id="3" name="Footer Placeholder 2">
            <a:extLst>
              <a:ext uri="{FF2B5EF4-FFF2-40B4-BE49-F238E27FC236}">
                <a16:creationId xmlns:a16="http://schemas.microsoft.com/office/drawing/2014/main" id="{1CFC27A4-A1B4-42FE-9C6C-CBE7C4DA54E2}"/>
              </a:ext>
            </a:extLst>
          </p:cNvPr>
          <p:cNvSpPr>
            <a:spLocks noGrp="1"/>
          </p:cNvSpPr>
          <p:nvPr>
            <p:ph type="ftr" sz="quarter" idx="11"/>
          </p:nvPr>
        </p:nvSpPr>
        <p:spPr/>
        <p:txBody>
          <a:bodyPr/>
          <a:lstStyle/>
          <a:p>
            <a:r>
              <a:rPr lang="en-US"/>
              <a:t>@jasontknight - jason.t.knight@gmail.com - ignitingenterprises.com (coming soon!)</a:t>
            </a:r>
          </a:p>
        </p:txBody>
      </p:sp>
      <p:sp>
        <p:nvSpPr>
          <p:cNvPr id="4" name="Slide Number Placeholder 3">
            <a:extLst>
              <a:ext uri="{FF2B5EF4-FFF2-40B4-BE49-F238E27FC236}">
                <a16:creationId xmlns:a16="http://schemas.microsoft.com/office/drawing/2014/main" id="{214F544D-CA3A-4BBB-ABB2-78D354AE1DE1}"/>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1360186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EFF8-FC90-4DE9-AD04-F061DF0721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19D03-1A11-400E-A237-017B504254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72438-C76A-4FC5-8935-1F90DEEFC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E3D46-5BFC-42E9-9715-47F13DDC89BE}"/>
              </a:ext>
            </a:extLst>
          </p:cNvPr>
          <p:cNvSpPr>
            <a:spLocks noGrp="1"/>
          </p:cNvSpPr>
          <p:nvPr>
            <p:ph type="dt" sz="half" idx="10"/>
          </p:nvPr>
        </p:nvSpPr>
        <p:spPr/>
        <p:txBody>
          <a:bodyPr/>
          <a:lstStyle/>
          <a:p>
            <a:fld id="{3B951858-6C58-496D-B555-6281C0264DFF}" type="datetime1">
              <a:rPr lang="en-US" smtClean="0"/>
              <a:t>8/26/2020</a:t>
            </a:fld>
            <a:endParaRPr lang="en-US"/>
          </a:p>
        </p:txBody>
      </p:sp>
      <p:sp>
        <p:nvSpPr>
          <p:cNvPr id="6" name="Footer Placeholder 5">
            <a:extLst>
              <a:ext uri="{FF2B5EF4-FFF2-40B4-BE49-F238E27FC236}">
                <a16:creationId xmlns:a16="http://schemas.microsoft.com/office/drawing/2014/main" id="{007DA791-E1ED-45B3-9A80-89AD6F15BC61}"/>
              </a:ext>
            </a:extLst>
          </p:cNvPr>
          <p:cNvSpPr>
            <a:spLocks noGrp="1"/>
          </p:cNvSpPr>
          <p:nvPr>
            <p:ph type="ftr" sz="quarter" idx="11"/>
          </p:nvPr>
        </p:nvSpPr>
        <p:spPr/>
        <p:txBody>
          <a:bodyPr/>
          <a:lstStyle/>
          <a:p>
            <a:r>
              <a:rPr lang="en-US"/>
              <a:t>@jasontknight - jason.t.knight@gmail.com - ignitingenterprises.com (coming soon!)</a:t>
            </a:r>
          </a:p>
        </p:txBody>
      </p:sp>
      <p:sp>
        <p:nvSpPr>
          <p:cNvPr id="7" name="Slide Number Placeholder 6">
            <a:extLst>
              <a:ext uri="{FF2B5EF4-FFF2-40B4-BE49-F238E27FC236}">
                <a16:creationId xmlns:a16="http://schemas.microsoft.com/office/drawing/2014/main" id="{F646117D-31B1-4AC6-9009-398B4582DCEB}"/>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190588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1A45-EFD7-4D15-8D39-5985DC684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BB0A5F-584E-49D4-BB59-FB9B0E8F64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0968D1-14FF-4C7B-B425-8C8E90F9D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7E57C-F6C5-4E5A-9BDF-E9CF5BEB9DB4}"/>
              </a:ext>
            </a:extLst>
          </p:cNvPr>
          <p:cNvSpPr>
            <a:spLocks noGrp="1"/>
          </p:cNvSpPr>
          <p:nvPr>
            <p:ph type="dt" sz="half" idx="10"/>
          </p:nvPr>
        </p:nvSpPr>
        <p:spPr/>
        <p:txBody>
          <a:bodyPr/>
          <a:lstStyle/>
          <a:p>
            <a:fld id="{767CAD6A-2834-4D40-91E9-7184188CC016}" type="datetime1">
              <a:rPr lang="en-US" smtClean="0"/>
              <a:t>8/26/2020</a:t>
            </a:fld>
            <a:endParaRPr lang="en-US"/>
          </a:p>
        </p:txBody>
      </p:sp>
      <p:sp>
        <p:nvSpPr>
          <p:cNvPr id="6" name="Footer Placeholder 5">
            <a:extLst>
              <a:ext uri="{FF2B5EF4-FFF2-40B4-BE49-F238E27FC236}">
                <a16:creationId xmlns:a16="http://schemas.microsoft.com/office/drawing/2014/main" id="{222F5A6D-9CEC-4835-96AB-3827910994E6}"/>
              </a:ext>
            </a:extLst>
          </p:cNvPr>
          <p:cNvSpPr>
            <a:spLocks noGrp="1"/>
          </p:cNvSpPr>
          <p:nvPr>
            <p:ph type="ftr" sz="quarter" idx="11"/>
          </p:nvPr>
        </p:nvSpPr>
        <p:spPr/>
        <p:txBody>
          <a:bodyPr/>
          <a:lstStyle/>
          <a:p>
            <a:r>
              <a:rPr lang="en-US"/>
              <a:t>@jasontknight - jason.t.knight@gmail.com - ignitingenterprises.com (coming soon!)</a:t>
            </a:r>
          </a:p>
        </p:txBody>
      </p:sp>
      <p:sp>
        <p:nvSpPr>
          <p:cNvPr id="7" name="Slide Number Placeholder 6">
            <a:extLst>
              <a:ext uri="{FF2B5EF4-FFF2-40B4-BE49-F238E27FC236}">
                <a16:creationId xmlns:a16="http://schemas.microsoft.com/office/drawing/2014/main" id="{74B12CFE-59ED-47D0-AC48-234852366EAB}"/>
              </a:ext>
            </a:extLst>
          </p:cNvPr>
          <p:cNvSpPr>
            <a:spLocks noGrp="1"/>
          </p:cNvSpPr>
          <p:nvPr>
            <p:ph type="sldNum" sz="quarter" idx="12"/>
          </p:nvPr>
        </p:nvSpPr>
        <p:spPr/>
        <p:txBody>
          <a:bodyPr/>
          <a:lstStyle/>
          <a:p>
            <a:fld id="{EA734A1A-D1D4-480D-BB36-28BEAE3C745A}" type="slidenum">
              <a:rPr lang="en-US" smtClean="0"/>
              <a:t>‹#›</a:t>
            </a:fld>
            <a:endParaRPr lang="en-US"/>
          </a:p>
        </p:txBody>
      </p:sp>
    </p:spTree>
    <p:extLst>
      <p:ext uri="{BB962C8B-B14F-4D97-AF65-F5344CB8AC3E}">
        <p14:creationId xmlns:p14="http://schemas.microsoft.com/office/powerpoint/2010/main" val="258394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F5E774-D837-46EC-8349-05B7767CF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3B4631-5456-4185-B424-2FC3117AC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F986A-9D29-4D45-83C7-B86B03B98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AF614-39CC-4720-9D8F-AA480D237638}" type="datetime1">
              <a:rPr lang="en-US" smtClean="0"/>
              <a:t>8/26/2020</a:t>
            </a:fld>
            <a:endParaRPr lang="en-US"/>
          </a:p>
        </p:txBody>
      </p:sp>
      <p:sp>
        <p:nvSpPr>
          <p:cNvPr id="5" name="Footer Placeholder 4">
            <a:extLst>
              <a:ext uri="{FF2B5EF4-FFF2-40B4-BE49-F238E27FC236}">
                <a16:creationId xmlns:a16="http://schemas.microsoft.com/office/drawing/2014/main" id="{FCD26C78-7E26-4AC0-8FF9-F5A21A8F4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@jasontknight - jason.t.knight@gmail.com - ignitingenterprises.com (coming soon!)</a:t>
            </a:r>
          </a:p>
        </p:txBody>
      </p:sp>
      <p:sp>
        <p:nvSpPr>
          <p:cNvPr id="6" name="Slide Number Placeholder 5">
            <a:extLst>
              <a:ext uri="{FF2B5EF4-FFF2-40B4-BE49-F238E27FC236}">
                <a16:creationId xmlns:a16="http://schemas.microsoft.com/office/drawing/2014/main" id="{A1E9B711-F022-4807-9116-2A86AD2C38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34A1A-D1D4-480D-BB36-28BEAE3C745A}" type="slidenum">
              <a:rPr lang="en-US" smtClean="0"/>
              <a:t>‹#›</a:t>
            </a:fld>
            <a:endParaRPr lang="en-US"/>
          </a:p>
        </p:txBody>
      </p:sp>
    </p:spTree>
    <p:extLst>
      <p:ext uri="{BB962C8B-B14F-4D97-AF65-F5344CB8AC3E}">
        <p14:creationId xmlns:p14="http://schemas.microsoft.com/office/powerpoint/2010/main" val="401225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retromat.org/en/?id=81-78-68-117-10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hyperlink" Target="https://retromat.org/en/?id=81-78-68-117-10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hyperlink" Target="https://retromat.org/en/?id=81-78-68-117-10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tromat.org/en/?id=81-78-68-117-10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hyperlink" Target="https://retromat.org/en/?id=81-78-68-117-10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5.png"/><Relationship Id="rId7" Type="http://schemas.openxmlformats.org/officeDocument/2006/relationships/image" Target="../media/image37.sv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unsplash.com/search/photos/caribbean?utm_source=unsplash&amp;utm_medium=referral&amp;utm_content=creditCopyText" TargetMode="External"/><Relationship Id="rId4" Type="http://schemas.openxmlformats.org/officeDocument/2006/relationships/hyperlink" Target="https://unsplash.com/@amanacer_art?utm_source=unsplash&amp;utm_medium=referral&amp;utm_content=creditCopyText"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www.liberatingstructures.com/" TargetMode="External"/><Relationship Id="rId3" Type="http://schemas.openxmlformats.org/officeDocument/2006/relationships/image" Target="../media/image1.png"/><Relationship Id="rId7" Type="http://schemas.openxmlformats.org/officeDocument/2006/relationships/hyperlink" Target="https://retromat.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amazon.com/Agile-Retrospectives-Making-Teams-Great/dp/0977616649" TargetMode="External"/><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unsplash.com/search/photos/stress?utm_source=unsplash&amp;utm_medium=referral&amp;utm_content=creditCopyText" TargetMode="External"/><Relationship Id="rId4" Type="http://schemas.openxmlformats.org/officeDocument/2006/relationships/hyperlink" Target="https://unsplash.com/@nikkotations?utm_source=unsplash&amp;utm_medium=referral&amp;utm_content=creditCopyTex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1"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2"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EE4DC8FE-71A0-427C-AD2E-51C24AE00229}"/>
              </a:ext>
            </a:extLst>
          </p:cNvPr>
          <p:cNvSpPr>
            <a:spLocks noGrp="1"/>
          </p:cNvSpPr>
          <p:nvPr>
            <p:ph type="subTitle" idx="1"/>
          </p:nvPr>
        </p:nvSpPr>
        <p:spPr>
          <a:xfrm>
            <a:off x="1524000" y="4495800"/>
            <a:ext cx="9144000" cy="762000"/>
          </a:xfrm>
        </p:spPr>
        <p:txBody>
          <a:bodyPr>
            <a:normAutofit/>
          </a:bodyPr>
          <a:lstStyle/>
          <a:p>
            <a:r>
              <a:rPr lang="en-US" sz="1800"/>
              <a:t>Tuning the Engine of Change</a:t>
            </a:r>
          </a:p>
        </p:txBody>
      </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C59FD2-4685-4C4E-A909-8096C984268B}"/>
              </a:ext>
            </a:extLst>
          </p:cNvPr>
          <p:cNvSpPr>
            <a:spLocks noGrp="1"/>
          </p:cNvSpPr>
          <p:nvPr>
            <p:ph type="ctrTitle"/>
          </p:nvPr>
        </p:nvSpPr>
        <p:spPr>
          <a:xfrm>
            <a:off x="1524000" y="2776538"/>
            <a:ext cx="9144000" cy="1381188"/>
          </a:xfrm>
        </p:spPr>
        <p:txBody>
          <a:bodyPr anchor="ctr">
            <a:normAutofit/>
          </a:bodyPr>
          <a:lstStyle/>
          <a:p>
            <a:r>
              <a:rPr lang="en-US" sz="4000" u="sng" dirty="0">
                <a:solidFill>
                  <a:schemeClr val="bg2"/>
                </a:solidFill>
              </a:rPr>
              <a:t>Professional</a:t>
            </a:r>
            <a:r>
              <a:rPr lang="en-US" sz="4000" dirty="0">
                <a:solidFill>
                  <a:schemeClr val="bg2"/>
                </a:solidFill>
              </a:rPr>
              <a:t> Retrospectives</a:t>
            </a:r>
          </a:p>
        </p:txBody>
      </p:sp>
      <p:sp>
        <p:nvSpPr>
          <p:cNvPr id="16" name="Footer Placeholder 18">
            <a:extLst>
              <a:ext uri="{FF2B5EF4-FFF2-40B4-BE49-F238E27FC236}">
                <a16:creationId xmlns:a16="http://schemas.microsoft.com/office/drawing/2014/main" id="{9A3D5FC2-4A3B-4472-97B8-62717BD5C038}"/>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2072137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637383B-F577-4553-85C7-42F8085E1ADE}"/>
              </a:ext>
            </a:extLst>
          </p:cNvPr>
          <p:cNvSpPr/>
          <p:nvPr/>
        </p:nvSpPr>
        <p:spPr>
          <a:xfrm>
            <a:off x="8112443" y="2596773"/>
            <a:ext cx="2900331" cy="3623053"/>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i="1" dirty="0"/>
              <a:t>(Facilitator)</a:t>
            </a:r>
          </a:p>
        </p:txBody>
      </p:sp>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99D1D8-8998-4B6C-9816-449D01327F87}"/>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Who should attend?</a:t>
            </a:r>
          </a:p>
        </p:txBody>
      </p:sp>
      <p:sp>
        <p:nvSpPr>
          <p:cNvPr id="11" name="Footer Placeholder 18">
            <a:extLst>
              <a:ext uri="{FF2B5EF4-FFF2-40B4-BE49-F238E27FC236}">
                <a16:creationId xmlns:a16="http://schemas.microsoft.com/office/drawing/2014/main" id="{60BFAE41-93A2-45CA-B868-EE6C58ACE272}"/>
              </a:ext>
            </a:extLst>
          </p:cNvPr>
          <p:cNvSpPr txBox="1">
            <a:spLocks/>
          </p:cNvSpPr>
          <p:nvPr/>
        </p:nvSpPr>
        <p:spPr>
          <a:xfrm>
            <a:off x="0" y="6399213"/>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jasonknight@bokf.com</a:t>
            </a:r>
          </a:p>
        </p:txBody>
      </p:sp>
      <p:graphicFrame>
        <p:nvGraphicFramePr>
          <p:cNvPr id="10" name="Content Placeholder 2">
            <a:extLst>
              <a:ext uri="{FF2B5EF4-FFF2-40B4-BE49-F238E27FC236}">
                <a16:creationId xmlns:a16="http://schemas.microsoft.com/office/drawing/2014/main" id="{9EEA7180-294D-484A-BA5D-DF80A89DF1CE}"/>
              </a:ext>
            </a:extLst>
          </p:cNvPr>
          <p:cNvGraphicFramePr>
            <a:graphicFrameLocks noGrp="1"/>
          </p:cNvGraphicFramePr>
          <p:nvPr>
            <p:ph idx="1"/>
            <p:extLst>
              <p:ext uri="{D42A27DB-BD31-4B8C-83A1-F6EECF244321}">
                <p14:modId xmlns:p14="http://schemas.microsoft.com/office/powerpoint/2010/main" val="226417259"/>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91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91A55-626E-4D16-8461-2BA37804C4B5}"/>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Design is </a:t>
            </a:r>
            <a:r>
              <a:rPr lang="en-US" sz="5800" i="1" kern="1200">
                <a:solidFill>
                  <a:schemeClr val="tx1"/>
                </a:solidFill>
                <a:latin typeface="+mj-lt"/>
                <a:ea typeface="+mj-ea"/>
                <a:cs typeface="+mj-cs"/>
              </a:rPr>
              <a:t>very</a:t>
            </a:r>
            <a:r>
              <a:rPr lang="en-US" sz="5800" kern="1200">
                <a:solidFill>
                  <a:schemeClr val="tx1"/>
                </a:solidFill>
                <a:latin typeface="+mj-lt"/>
                <a:ea typeface="+mj-ea"/>
                <a:cs typeface="+mj-cs"/>
              </a:rPr>
              <a:t> important</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7" name="Footer Placeholder 18">
            <a:extLst>
              <a:ext uri="{FF2B5EF4-FFF2-40B4-BE49-F238E27FC236}">
                <a16:creationId xmlns:a16="http://schemas.microsoft.com/office/drawing/2014/main" id="{C3986B0A-D40F-45C0-AB7C-DF01FC209A2B}"/>
              </a:ext>
            </a:extLst>
          </p:cNvPr>
          <p:cNvSpPr txBox="1">
            <a:spLocks/>
          </p:cNvSpPr>
          <p:nvPr/>
        </p:nvSpPr>
        <p:spPr>
          <a:xfrm>
            <a:off x="0" y="6399212"/>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724430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5AC4D3-4931-4EF5-B0EC-DAD0437AC049}"/>
              </a:ext>
            </a:extLst>
          </p:cNvPr>
          <p:cNvSpPr>
            <a:spLocks noGrp="1"/>
          </p:cNvSpPr>
          <p:nvPr>
            <p:ph idx="1"/>
          </p:nvPr>
        </p:nvSpPr>
        <p:spPr>
          <a:xfrm>
            <a:off x="838200" y="3428999"/>
            <a:ext cx="10515600" cy="2747963"/>
          </a:xfrm>
        </p:spPr>
        <p:txBody>
          <a:bodyPr/>
          <a:lstStyle/>
          <a:p>
            <a:pPr marL="0" indent="0">
              <a:buNone/>
            </a:pPr>
            <a:r>
              <a:rPr lang="en-US" dirty="0">
                <a:solidFill>
                  <a:schemeClr val="bg1"/>
                </a:solidFill>
              </a:rPr>
              <a:t>Uh, I’ll find another boat.</a:t>
            </a:r>
          </a:p>
        </p:txBody>
      </p:sp>
      <p:pic>
        <p:nvPicPr>
          <p:cNvPr id="7" name="Content Placeholder 4" descr="A large white and red boat&#10;&#10;Description automatically generated">
            <a:extLst>
              <a:ext uri="{FF2B5EF4-FFF2-40B4-BE49-F238E27FC236}">
                <a16:creationId xmlns:a16="http://schemas.microsoft.com/office/drawing/2014/main" id="{E6562259-9DC7-4B68-95D4-89F1EC6F6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539" y="1541111"/>
            <a:ext cx="6331994" cy="3846686"/>
          </a:xfrm>
          <a:prstGeom prst="rect">
            <a:avLst/>
          </a:prstGeom>
        </p:spPr>
      </p:pic>
    </p:spTree>
    <p:extLst>
      <p:ext uri="{BB962C8B-B14F-4D97-AF65-F5344CB8AC3E}">
        <p14:creationId xmlns:p14="http://schemas.microsoft.com/office/powerpoint/2010/main" val="1108151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view of a room&#10;&#10;Description automatically generated">
            <a:extLst>
              <a:ext uri="{FF2B5EF4-FFF2-40B4-BE49-F238E27FC236}">
                <a16:creationId xmlns:a16="http://schemas.microsoft.com/office/drawing/2014/main" id="{D640E8BC-F185-4EC9-A40D-67FC40465B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5296" y="492573"/>
            <a:ext cx="4410597" cy="5880796"/>
          </a:xfrm>
          <a:prstGeom prst="rect">
            <a:avLst/>
          </a:prstGeom>
        </p:spPr>
      </p:pic>
      <p:sp>
        <p:nvSpPr>
          <p:cNvPr id="6" name="Content Placeholder 2">
            <a:extLst>
              <a:ext uri="{FF2B5EF4-FFF2-40B4-BE49-F238E27FC236}">
                <a16:creationId xmlns:a16="http://schemas.microsoft.com/office/drawing/2014/main" id="{D25E00C6-90FC-4D39-B892-C71DA24CE528}"/>
              </a:ext>
            </a:extLst>
          </p:cNvPr>
          <p:cNvSpPr txBox="1">
            <a:spLocks/>
          </p:cNvSpPr>
          <p:nvPr/>
        </p:nvSpPr>
        <p:spPr>
          <a:xfrm>
            <a:off x="838200" y="3428999"/>
            <a:ext cx="10515600"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I’ll take the elevator…</a:t>
            </a:r>
          </a:p>
        </p:txBody>
      </p:sp>
    </p:spTree>
    <p:extLst>
      <p:ext uri="{BB962C8B-B14F-4D97-AF65-F5344CB8AC3E}">
        <p14:creationId xmlns:p14="http://schemas.microsoft.com/office/powerpoint/2010/main" val="3565353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bottle of beer&#10;&#10;Description automatically generated">
            <a:extLst>
              <a:ext uri="{FF2B5EF4-FFF2-40B4-BE49-F238E27FC236}">
                <a16:creationId xmlns:a16="http://schemas.microsoft.com/office/drawing/2014/main" id="{AE60BF6E-18AD-495D-B51E-AE0B664B8B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3960" y="339223"/>
            <a:ext cx="3475678" cy="6179553"/>
          </a:xfrm>
        </p:spPr>
      </p:pic>
      <p:sp>
        <p:nvSpPr>
          <p:cNvPr id="5" name="Content Placeholder 2">
            <a:extLst>
              <a:ext uri="{FF2B5EF4-FFF2-40B4-BE49-F238E27FC236}">
                <a16:creationId xmlns:a16="http://schemas.microsoft.com/office/drawing/2014/main" id="{6CF85525-482C-4B4D-BBCF-2377D7F9F67F}"/>
              </a:ext>
            </a:extLst>
          </p:cNvPr>
          <p:cNvSpPr txBox="1">
            <a:spLocks/>
          </p:cNvSpPr>
          <p:nvPr/>
        </p:nvSpPr>
        <p:spPr>
          <a:xfrm>
            <a:off x="714375" y="3428999"/>
            <a:ext cx="10639426"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Who approved these?!</a:t>
            </a:r>
          </a:p>
        </p:txBody>
      </p:sp>
    </p:spTree>
    <p:extLst>
      <p:ext uri="{BB962C8B-B14F-4D97-AF65-F5344CB8AC3E}">
        <p14:creationId xmlns:p14="http://schemas.microsoft.com/office/powerpoint/2010/main" val="4236704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5AC4D3-4931-4EF5-B0EC-DAD0437AC049}"/>
              </a:ext>
            </a:extLst>
          </p:cNvPr>
          <p:cNvSpPr>
            <a:spLocks noGrp="1"/>
          </p:cNvSpPr>
          <p:nvPr>
            <p:ph idx="1"/>
          </p:nvPr>
        </p:nvSpPr>
        <p:spPr>
          <a:xfrm>
            <a:off x="890751" y="2977054"/>
            <a:ext cx="10515600" cy="2747963"/>
          </a:xfrm>
        </p:spPr>
        <p:txBody>
          <a:bodyPr/>
          <a:lstStyle/>
          <a:p>
            <a:pPr marL="0" indent="0">
              <a:buNone/>
            </a:pPr>
            <a:r>
              <a:rPr lang="en-US" dirty="0" smtClean="0">
                <a:solidFill>
                  <a:schemeClr val="bg1"/>
                </a:solidFill>
              </a:rPr>
              <a:t>No design </a:t>
            </a:r>
            <a:r>
              <a:rPr lang="en-US" i="1" dirty="0" smtClean="0">
                <a:solidFill>
                  <a:schemeClr val="bg1"/>
                </a:solidFill>
              </a:rPr>
              <a:t>can</a:t>
            </a:r>
            <a:r>
              <a:rPr lang="en-US" dirty="0" smtClean="0">
                <a:solidFill>
                  <a:schemeClr val="bg1"/>
                </a:solidFill>
              </a:rPr>
              <a:t> be </a:t>
            </a:r>
          </a:p>
          <a:p>
            <a:pPr marL="0" indent="0">
              <a:buNone/>
            </a:pPr>
            <a:r>
              <a:rPr lang="en-US" dirty="0">
                <a:solidFill>
                  <a:schemeClr val="bg1"/>
                </a:solidFill>
              </a:rPr>
              <a:t>b</a:t>
            </a:r>
            <a:r>
              <a:rPr lang="en-US" dirty="0" smtClean="0">
                <a:solidFill>
                  <a:schemeClr val="bg1"/>
                </a:solidFill>
              </a:rPr>
              <a:t>eautiful, but…</a:t>
            </a:r>
            <a:endParaRPr lang="en-US" dirty="0">
              <a:solidFill>
                <a:schemeClr val="bg1"/>
              </a:solidFill>
            </a:endParaRPr>
          </a:p>
        </p:txBody>
      </p:sp>
      <p:pic>
        <p:nvPicPr>
          <p:cNvPr id="1026" name="Picture 2" descr="Chaos by Tic, 2019 | Painting | Artsper (5259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506" y="1150982"/>
            <a:ext cx="6536219" cy="4776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70506" y="6085490"/>
            <a:ext cx="6536219" cy="369332"/>
          </a:xfrm>
          <a:prstGeom prst="rect">
            <a:avLst/>
          </a:prstGeom>
          <a:noFill/>
        </p:spPr>
        <p:txBody>
          <a:bodyPr wrap="square" rtlCol="0">
            <a:spAutoFit/>
          </a:bodyPr>
          <a:lstStyle/>
          <a:p>
            <a:r>
              <a:rPr lang="en-US" i="1" dirty="0" smtClean="0"/>
              <a:t>Chaos – 2019</a:t>
            </a:r>
            <a:r>
              <a:rPr lang="en-US" dirty="0" smtClean="0"/>
              <a:t> by Tic</a:t>
            </a:r>
            <a:endParaRPr lang="en-US" i="1" dirty="0"/>
          </a:p>
        </p:txBody>
      </p:sp>
    </p:spTree>
    <p:extLst>
      <p:ext uri="{BB962C8B-B14F-4D97-AF65-F5344CB8AC3E}">
        <p14:creationId xmlns:p14="http://schemas.microsoft.com/office/powerpoint/2010/main" val="4174848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27DE10-F465-4C6E-99DD-A192B2FEDE57}"/>
              </a:ext>
            </a:extLst>
          </p:cNvPr>
          <p:cNvSpPr>
            <a:spLocks noGrp="1"/>
          </p:cNvSpPr>
          <p:nvPr>
            <p:ph type="title"/>
          </p:nvPr>
        </p:nvSpPr>
        <p:spPr>
          <a:xfrm>
            <a:off x="833002" y="365125"/>
            <a:ext cx="10520702" cy="1325563"/>
          </a:xfrm>
        </p:spPr>
        <p:txBody>
          <a:bodyPr>
            <a:normAutofit/>
          </a:bodyPr>
          <a:lstStyle/>
          <a:p>
            <a:r>
              <a:rPr lang="en-US" dirty="0"/>
              <a:t>In a professional Retrospective, people…</a:t>
            </a:r>
          </a:p>
        </p:txBody>
      </p:sp>
      <p:sp>
        <p:nvSpPr>
          <p:cNvPr id="6" name="Freeform: Shape 5">
            <a:extLst>
              <a:ext uri="{FF2B5EF4-FFF2-40B4-BE49-F238E27FC236}">
                <a16:creationId xmlns:a16="http://schemas.microsoft.com/office/drawing/2014/main" id="{A7B3D676-4B4F-406B-B0F0-CB06DBC42093}"/>
              </a:ext>
            </a:extLst>
          </p:cNvPr>
          <p:cNvSpPr/>
          <p:nvPr/>
        </p:nvSpPr>
        <p:spPr>
          <a:xfrm>
            <a:off x="5413102" y="2023165"/>
            <a:ext cx="1365795" cy="887767"/>
          </a:xfrm>
          <a:custGeom>
            <a:avLst/>
            <a:gdLst>
              <a:gd name="connsiteX0" fmla="*/ 0 w 1365795"/>
              <a:gd name="connsiteY0" fmla="*/ 147964 h 887767"/>
              <a:gd name="connsiteX1" fmla="*/ 147964 w 1365795"/>
              <a:gd name="connsiteY1" fmla="*/ 0 h 887767"/>
              <a:gd name="connsiteX2" fmla="*/ 1217831 w 1365795"/>
              <a:gd name="connsiteY2" fmla="*/ 0 h 887767"/>
              <a:gd name="connsiteX3" fmla="*/ 1365795 w 1365795"/>
              <a:gd name="connsiteY3" fmla="*/ 147964 h 887767"/>
              <a:gd name="connsiteX4" fmla="*/ 1365795 w 1365795"/>
              <a:gd name="connsiteY4" fmla="*/ 739803 h 887767"/>
              <a:gd name="connsiteX5" fmla="*/ 1217831 w 1365795"/>
              <a:gd name="connsiteY5" fmla="*/ 887767 h 887767"/>
              <a:gd name="connsiteX6" fmla="*/ 147964 w 1365795"/>
              <a:gd name="connsiteY6" fmla="*/ 887767 h 887767"/>
              <a:gd name="connsiteX7" fmla="*/ 0 w 1365795"/>
              <a:gd name="connsiteY7" fmla="*/ 739803 h 887767"/>
              <a:gd name="connsiteX8" fmla="*/ 0 w 1365795"/>
              <a:gd name="connsiteY8" fmla="*/ 147964 h 88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795" h="887767">
                <a:moveTo>
                  <a:pt x="0" y="147964"/>
                </a:moveTo>
                <a:cubicBezTo>
                  <a:pt x="0" y="66246"/>
                  <a:pt x="66246" y="0"/>
                  <a:pt x="147964" y="0"/>
                </a:cubicBezTo>
                <a:lnTo>
                  <a:pt x="1217831" y="0"/>
                </a:lnTo>
                <a:cubicBezTo>
                  <a:pt x="1299549" y="0"/>
                  <a:pt x="1365795" y="66246"/>
                  <a:pt x="1365795" y="147964"/>
                </a:cubicBezTo>
                <a:lnTo>
                  <a:pt x="1365795" y="739803"/>
                </a:lnTo>
                <a:cubicBezTo>
                  <a:pt x="1365795" y="821521"/>
                  <a:pt x="1299549" y="887767"/>
                  <a:pt x="1217831" y="887767"/>
                </a:cubicBezTo>
                <a:lnTo>
                  <a:pt x="147964" y="887767"/>
                </a:lnTo>
                <a:cubicBezTo>
                  <a:pt x="66246" y="887767"/>
                  <a:pt x="0" y="821521"/>
                  <a:pt x="0" y="739803"/>
                </a:cubicBezTo>
                <a:lnTo>
                  <a:pt x="0" y="14796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9537" tIns="119537" rIns="119537" bIns="119537" numCol="1" spcCol="1270" anchor="ctr" anchorCtr="0">
            <a:noAutofit/>
          </a:bodyPr>
          <a:lstStyle/>
          <a:p>
            <a:pPr marL="0" lvl="0" indent="0" algn="ctr" defTabSz="889000">
              <a:lnSpc>
                <a:spcPct val="90000"/>
              </a:lnSpc>
              <a:spcBef>
                <a:spcPct val="0"/>
              </a:spcBef>
              <a:spcAft>
                <a:spcPct val="35000"/>
              </a:spcAft>
              <a:buNone/>
            </a:pPr>
            <a:r>
              <a:rPr lang="en-US" sz="2000" kern="1200"/>
              <a:t>Set the stage</a:t>
            </a:r>
          </a:p>
        </p:txBody>
      </p:sp>
      <p:sp>
        <p:nvSpPr>
          <p:cNvPr id="7" name="Freeform: Shape 6">
            <a:extLst>
              <a:ext uri="{FF2B5EF4-FFF2-40B4-BE49-F238E27FC236}">
                <a16:creationId xmlns:a16="http://schemas.microsoft.com/office/drawing/2014/main" id="{02339787-0CBF-43B5-8681-9F3506EE971A}"/>
              </a:ext>
            </a:extLst>
          </p:cNvPr>
          <p:cNvSpPr/>
          <p:nvPr/>
        </p:nvSpPr>
        <p:spPr>
          <a:xfrm>
            <a:off x="4323336" y="2467049"/>
            <a:ext cx="3545327" cy="3545327"/>
          </a:xfrm>
          <a:custGeom>
            <a:avLst/>
            <a:gdLst/>
            <a:ahLst/>
            <a:cxnLst/>
            <a:rect l="0" t="0" r="0" b="0"/>
            <a:pathLst>
              <a:path>
                <a:moveTo>
                  <a:pt x="2638287" y="225721"/>
                </a:moveTo>
                <a:arcTo wR="1772663" hR="1772663" stAng="17953806" swAng="1210950"/>
              </a:path>
            </a:pathLst>
          </a:custGeom>
          <a:noFill/>
          <a:ln>
            <a:tailEnd type="arrow"/>
          </a:ln>
        </p:spPr>
        <p:style>
          <a:lnRef idx="1">
            <a:schemeClr val="accent5">
              <a:hueOff val="0"/>
              <a:satOff val="0"/>
              <a:lumOff val="0"/>
              <a:alphaOff val="0"/>
            </a:schemeClr>
          </a:lnRef>
          <a:fillRef idx="0">
            <a:scrgbClr r="0" g="0" b="0"/>
          </a:fillRef>
          <a:effectRef idx="0">
            <a:scrgbClr r="0" g="0" b="0"/>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B45E590E-2045-4283-B985-2DBC4A51D840}"/>
              </a:ext>
            </a:extLst>
          </p:cNvPr>
          <p:cNvSpPr/>
          <p:nvPr/>
        </p:nvSpPr>
        <p:spPr>
          <a:xfrm>
            <a:off x="7099005" y="3248046"/>
            <a:ext cx="1365795" cy="887767"/>
          </a:xfrm>
          <a:custGeom>
            <a:avLst/>
            <a:gdLst>
              <a:gd name="connsiteX0" fmla="*/ 0 w 1365795"/>
              <a:gd name="connsiteY0" fmla="*/ 147964 h 887767"/>
              <a:gd name="connsiteX1" fmla="*/ 147964 w 1365795"/>
              <a:gd name="connsiteY1" fmla="*/ 0 h 887767"/>
              <a:gd name="connsiteX2" fmla="*/ 1217831 w 1365795"/>
              <a:gd name="connsiteY2" fmla="*/ 0 h 887767"/>
              <a:gd name="connsiteX3" fmla="*/ 1365795 w 1365795"/>
              <a:gd name="connsiteY3" fmla="*/ 147964 h 887767"/>
              <a:gd name="connsiteX4" fmla="*/ 1365795 w 1365795"/>
              <a:gd name="connsiteY4" fmla="*/ 739803 h 887767"/>
              <a:gd name="connsiteX5" fmla="*/ 1217831 w 1365795"/>
              <a:gd name="connsiteY5" fmla="*/ 887767 h 887767"/>
              <a:gd name="connsiteX6" fmla="*/ 147964 w 1365795"/>
              <a:gd name="connsiteY6" fmla="*/ 887767 h 887767"/>
              <a:gd name="connsiteX7" fmla="*/ 0 w 1365795"/>
              <a:gd name="connsiteY7" fmla="*/ 739803 h 887767"/>
              <a:gd name="connsiteX8" fmla="*/ 0 w 1365795"/>
              <a:gd name="connsiteY8" fmla="*/ 147964 h 88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795" h="887767">
                <a:moveTo>
                  <a:pt x="0" y="147964"/>
                </a:moveTo>
                <a:cubicBezTo>
                  <a:pt x="0" y="66246"/>
                  <a:pt x="66246" y="0"/>
                  <a:pt x="147964" y="0"/>
                </a:cubicBezTo>
                <a:lnTo>
                  <a:pt x="1217831" y="0"/>
                </a:lnTo>
                <a:cubicBezTo>
                  <a:pt x="1299549" y="0"/>
                  <a:pt x="1365795" y="66246"/>
                  <a:pt x="1365795" y="147964"/>
                </a:cubicBezTo>
                <a:lnTo>
                  <a:pt x="1365795" y="739803"/>
                </a:lnTo>
                <a:cubicBezTo>
                  <a:pt x="1365795" y="821521"/>
                  <a:pt x="1299549" y="887767"/>
                  <a:pt x="1217831" y="887767"/>
                </a:cubicBezTo>
                <a:lnTo>
                  <a:pt x="147964" y="887767"/>
                </a:lnTo>
                <a:cubicBezTo>
                  <a:pt x="66246" y="887767"/>
                  <a:pt x="0" y="821521"/>
                  <a:pt x="0" y="739803"/>
                </a:cubicBezTo>
                <a:lnTo>
                  <a:pt x="0" y="147964"/>
                </a:lnTo>
                <a:close/>
              </a:path>
            </a:pathLst>
          </a:custGeom>
        </p:spPr>
        <p:style>
          <a:lnRef idx="2">
            <a:schemeClr val="lt1">
              <a:hueOff val="0"/>
              <a:satOff val="0"/>
              <a:lumOff val="0"/>
              <a:alphaOff val="0"/>
            </a:schemeClr>
          </a:lnRef>
          <a:fillRef idx="1">
            <a:schemeClr val="accent5">
              <a:hueOff val="-1689636"/>
              <a:satOff val="-4355"/>
              <a:lumOff val="-2941"/>
              <a:alphaOff val="0"/>
            </a:schemeClr>
          </a:fillRef>
          <a:effectRef idx="0">
            <a:schemeClr val="accent5">
              <a:hueOff val="-1689636"/>
              <a:satOff val="-4355"/>
              <a:lumOff val="-2941"/>
              <a:alphaOff val="0"/>
            </a:schemeClr>
          </a:effectRef>
          <a:fontRef idx="minor">
            <a:schemeClr val="lt1"/>
          </a:fontRef>
        </p:style>
        <p:txBody>
          <a:bodyPr spcFirstLastPara="0" vert="horz" wrap="square" lIns="119537" tIns="119537" rIns="119537" bIns="119537" numCol="1" spcCol="1270" anchor="ctr" anchorCtr="0">
            <a:noAutofit/>
          </a:bodyPr>
          <a:lstStyle/>
          <a:p>
            <a:pPr marL="0" lvl="0" indent="0" algn="ctr" defTabSz="889000">
              <a:lnSpc>
                <a:spcPct val="90000"/>
              </a:lnSpc>
              <a:spcBef>
                <a:spcPct val="0"/>
              </a:spcBef>
              <a:spcAft>
                <a:spcPct val="35000"/>
              </a:spcAft>
              <a:buNone/>
            </a:pPr>
            <a:r>
              <a:rPr lang="en-US" sz="2000" kern="1200" dirty="0"/>
              <a:t>Gather data</a:t>
            </a:r>
          </a:p>
        </p:txBody>
      </p:sp>
      <p:sp>
        <p:nvSpPr>
          <p:cNvPr id="9" name="Freeform: Shape 8">
            <a:extLst>
              <a:ext uri="{FF2B5EF4-FFF2-40B4-BE49-F238E27FC236}">
                <a16:creationId xmlns:a16="http://schemas.microsoft.com/office/drawing/2014/main" id="{25F69D19-4155-460A-A111-02145081D77B}"/>
              </a:ext>
            </a:extLst>
          </p:cNvPr>
          <p:cNvSpPr/>
          <p:nvPr/>
        </p:nvSpPr>
        <p:spPr>
          <a:xfrm>
            <a:off x="4323336" y="2467049"/>
            <a:ext cx="3545327" cy="3545327"/>
          </a:xfrm>
          <a:custGeom>
            <a:avLst/>
            <a:gdLst/>
            <a:ahLst/>
            <a:cxnLst/>
            <a:rect l="0" t="0" r="0" b="0"/>
            <a:pathLst>
              <a:path>
                <a:moveTo>
                  <a:pt x="3541068" y="1895472"/>
                </a:moveTo>
                <a:arcTo wR="1772663" hR="1772663" stAng="21838356" swAng="1359271"/>
              </a:path>
            </a:pathLst>
          </a:custGeom>
          <a:noFill/>
          <a:ln>
            <a:tailEnd type="arrow"/>
          </a:ln>
        </p:spPr>
        <p:style>
          <a:lnRef idx="1">
            <a:schemeClr val="accent5">
              <a:hueOff val="-1689636"/>
              <a:satOff val="-4355"/>
              <a:lumOff val="-2941"/>
              <a:alphaOff val="0"/>
            </a:schemeClr>
          </a:lnRef>
          <a:fillRef idx="0">
            <a:scrgbClr r="0" g="0" b="0"/>
          </a:fillRef>
          <a:effectRef idx="0">
            <a:scrgbClr r="0" g="0" b="0"/>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D2FFE625-A7F2-4FBC-B92A-7DD8C5F364E0}"/>
              </a:ext>
            </a:extLst>
          </p:cNvPr>
          <p:cNvSpPr/>
          <p:nvPr/>
        </p:nvSpPr>
        <p:spPr>
          <a:xfrm>
            <a:off x="6455047" y="5229944"/>
            <a:ext cx="1365795" cy="887767"/>
          </a:xfrm>
          <a:custGeom>
            <a:avLst/>
            <a:gdLst>
              <a:gd name="connsiteX0" fmla="*/ 0 w 1365795"/>
              <a:gd name="connsiteY0" fmla="*/ 147964 h 887767"/>
              <a:gd name="connsiteX1" fmla="*/ 147964 w 1365795"/>
              <a:gd name="connsiteY1" fmla="*/ 0 h 887767"/>
              <a:gd name="connsiteX2" fmla="*/ 1217831 w 1365795"/>
              <a:gd name="connsiteY2" fmla="*/ 0 h 887767"/>
              <a:gd name="connsiteX3" fmla="*/ 1365795 w 1365795"/>
              <a:gd name="connsiteY3" fmla="*/ 147964 h 887767"/>
              <a:gd name="connsiteX4" fmla="*/ 1365795 w 1365795"/>
              <a:gd name="connsiteY4" fmla="*/ 739803 h 887767"/>
              <a:gd name="connsiteX5" fmla="*/ 1217831 w 1365795"/>
              <a:gd name="connsiteY5" fmla="*/ 887767 h 887767"/>
              <a:gd name="connsiteX6" fmla="*/ 147964 w 1365795"/>
              <a:gd name="connsiteY6" fmla="*/ 887767 h 887767"/>
              <a:gd name="connsiteX7" fmla="*/ 0 w 1365795"/>
              <a:gd name="connsiteY7" fmla="*/ 739803 h 887767"/>
              <a:gd name="connsiteX8" fmla="*/ 0 w 1365795"/>
              <a:gd name="connsiteY8" fmla="*/ 147964 h 88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795" h="887767">
                <a:moveTo>
                  <a:pt x="0" y="147964"/>
                </a:moveTo>
                <a:cubicBezTo>
                  <a:pt x="0" y="66246"/>
                  <a:pt x="66246" y="0"/>
                  <a:pt x="147964" y="0"/>
                </a:cubicBezTo>
                <a:lnTo>
                  <a:pt x="1217831" y="0"/>
                </a:lnTo>
                <a:cubicBezTo>
                  <a:pt x="1299549" y="0"/>
                  <a:pt x="1365795" y="66246"/>
                  <a:pt x="1365795" y="147964"/>
                </a:cubicBezTo>
                <a:lnTo>
                  <a:pt x="1365795" y="739803"/>
                </a:lnTo>
                <a:cubicBezTo>
                  <a:pt x="1365795" y="821521"/>
                  <a:pt x="1299549" y="887767"/>
                  <a:pt x="1217831" y="887767"/>
                </a:cubicBezTo>
                <a:lnTo>
                  <a:pt x="147964" y="887767"/>
                </a:lnTo>
                <a:cubicBezTo>
                  <a:pt x="66246" y="887767"/>
                  <a:pt x="0" y="821521"/>
                  <a:pt x="0" y="739803"/>
                </a:cubicBezTo>
                <a:lnTo>
                  <a:pt x="0" y="147964"/>
                </a:lnTo>
                <a:close/>
              </a:path>
            </a:pathLst>
          </a:cu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19537" tIns="119537" rIns="119537" bIns="119537" numCol="1" spcCol="1270" anchor="ctr" anchorCtr="0">
            <a:noAutofit/>
          </a:bodyPr>
          <a:lstStyle/>
          <a:p>
            <a:pPr marL="0" lvl="0" indent="0" algn="ctr" defTabSz="889000">
              <a:lnSpc>
                <a:spcPct val="90000"/>
              </a:lnSpc>
              <a:spcBef>
                <a:spcPct val="0"/>
              </a:spcBef>
              <a:spcAft>
                <a:spcPct val="35000"/>
              </a:spcAft>
              <a:buNone/>
            </a:pPr>
            <a:r>
              <a:rPr lang="en-US" sz="2000" kern="1200"/>
              <a:t>Generate Insights</a:t>
            </a:r>
          </a:p>
        </p:txBody>
      </p:sp>
      <p:sp>
        <p:nvSpPr>
          <p:cNvPr id="13" name="Freeform: Shape 12">
            <a:extLst>
              <a:ext uri="{FF2B5EF4-FFF2-40B4-BE49-F238E27FC236}">
                <a16:creationId xmlns:a16="http://schemas.microsoft.com/office/drawing/2014/main" id="{0D8B7945-D091-408B-99A4-DBEC5AFCE2BC}"/>
              </a:ext>
            </a:extLst>
          </p:cNvPr>
          <p:cNvSpPr/>
          <p:nvPr/>
        </p:nvSpPr>
        <p:spPr>
          <a:xfrm>
            <a:off x="4323336" y="2467049"/>
            <a:ext cx="3545327" cy="3545327"/>
          </a:xfrm>
          <a:custGeom>
            <a:avLst/>
            <a:gdLst/>
            <a:ahLst/>
            <a:cxnLst/>
            <a:rect l="0" t="0" r="0" b="0"/>
            <a:pathLst>
              <a:path>
                <a:moveTo>
                  <a:pt x="1990045" y="3531948"/>
                </a:moveTo>
                <a:arcTo wR="1772663" hR="1772663" stAng="4977366" swAng="845269"/>
              </a:path>
            </a:pathLst>
          </a:custGeom>
          <a:noFill/>
          <a:ln>
            <a:tailEnd type="arrow"/>
          </a:ln>
        </p:spPr>
        <p:style>
          <a:lnRef idx="1">
            <a:schemeClr val="accent5">
              <a:hueOff val="-3379271"/>
              <a:satOff val="-8710"/>
              <a:lumOff val="-5883"/>
              <a:alphaOff val="0"/>
            </a:schemeClr>
          </a:lnRef>
          <a:fillRef idx="0">
            <a:scrgbClr r="0" g="0" b="0"/>
          </a:fillRef>
          <a:effectRef idx="0">
            <a:scrgbClr r="0" g="0" b="0"/>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3F4008AA-2BFB-4143-A0F0-2C1A59BA5B29}"/>
              </a:ext>
            </a:extLst>
          </p:cNvPr>
          <p:cNvSpPr/>
          <p:nvPr/>
        </p:nvSpPr>
        <p:spPr>
          <a:xfrm>
            <a:off x="4371156" y="5229944"/>
            <a:ext cx="1365795" cy="887767"/>
          </a:xfrm>
          <a:custGeom>
            <a:avLst/>
            <a:gdLst>
              <a:gd name="connsiteX0" fmla="*/ 0 w 1365795"/>
              <a:gd name="connsiteY0" fmla="*/ 147964 h 887767"/>
              <a:gd name="connsiteX1" fmla="*/ 147964 w 1365795"/>
              <a:gd name="connsiteY1" fmla="*/ 0 h 887767"/>
              <a:gd name="connsiteX2" fmla="*/ 1217831 w 1365795"/>
              <a:gd name="connsiteY2" fmla="*/ 0 h 887767"/>
              <a:gd name="connsiteX3" fmla="*/ 1365795 w 1365795"/>
              <a:gd name="connsiteY3" fmla="*/ 147964 h 887767"/>
              <a:gd name="connsiteX4" fmla="*/ 1365795 w 1365795"/>
              <a:gd name="connsiteY4" fmla="*/ 739803 h 887767"/>
              <a:gd name="connsiteX5" fmla="*/ 1217831 w 1365795"/>
              <a:gd name="connsiteY5" fmla="*/ 887767 h 887767"/>
              <a:gd name="connsiteX6" fmla="*/ 147964 w 1365795"/>
              <a:gd name="connsiteY6" fmla="*/ 887767 h 887767"/>
              <a:gd name="connsiteX7" fmla="*/ 0 w 1365795"/>
              <a:gd name="connsiteY7" fmla="*/ 739803 h 887767"/>
              <a:gd name="connsiteX8" fmla="*/ 0 w 1365795"/>
              <a:gd name="connsiteY8" fmla="*/ 147964 h 88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795" h="887767">
                <a:moveTo>
                  <a:pt x="0" y="147964"/>
                </a:moveTo>
                <a:cubicBezTo>
                  <a:pt x="0" y="66246"/>
                  <a:pt x="66246" y="0"/>
                  <a:pt x="147964" y="0"/>
                </a:cubicBezTo>
                <a:lnTo>
                  <a:pt x="1217831" y="0"/>
                </a:lnTo>
                <a:cubicBezTo>
                  <a:pt x="1299549" y="0"/>
                  <a:pt x="1365795" y="66246"/>
                  <a:pt x="1365795" y="147964"/>
                </a:cubicBezTo>
                <a:lnTo>
                  <a:pt x="1365795" y="739803"/>
                </a:lnTo>
                <a:cubicBezTo>
                  <a:pt x="1365795" y="821521"/>
                  <a:pt x="1299549" y="887767"/>
                  <a:pt x="1217831" y="887767"/>
                </a:cubicBezTo>
                <a:lnTo>
                  <a:pt x="147964" y="887767"/>
                </a:lnTo>
                <a:cubicBezTo>
                  <a:pt x="66246" y="887767"/>
                  <a:pt x="0" y="821521"/>
                  <a:pt x="0" y="739803"/>
                </a:cubicBezTo>
                <a:lnTo>
                  <a:pt x="0" y="147964"/>
                </a:lnTo>
                <a:close/>
              </a:path>
            </a:pathLst>
          </a:custGeom>
        </p:spPr>
        <p:style>
          <a:lnRef idx="2">
            <a:schemeClr val="lt1">
              <a:hueOff val="0"/>
              <a:satOff val="0"/>
              <a:lumOff val="0"/>
              <a:alphaOff val="0"/>
            </a:schemeClr>
          </a:lnRef>
          <a:fillRef idx="1">
            <a:schemeClr val="accent5">
              <a:hueOff val="-5068907"/>
              <a:satOff val="-13064"/>
              <a:lumOff val="-8824"/>
              <a:alphaOff val="0"/>
            </a:schemeClr>
          </a:fillRef>
          <a:effectRef idx="0">
            <a:schemeClr val="accent5">
              <a:hueOff val="-5068907"/>
              <a:satOff val="-13064"/>
              <a:lumOff val="-8824"/>
              <a:alphaOff val="0"/>
            </a:schemeClr>
          </a:effectRef>
          <a:fontRef idx="minor">
            <a:schemeClr val="lt1"/>
          </a:fontRef>
        </p:style>
        <p:txBody>
          <a:bodyPr spcFirstLastPara="0" vert="horz" wrap="square" lIns="119537" tIns="119537" rIns="119537" bIns="119537" numCol="1" spcCol="1270" anchor="ctr" anchorCtr="0">
            <a:noAutofit/>
          </a:bodyPr>
          <a:lstStyle/>
          <a:p>
            <a:pPr marL="0" lvl="0" indent="0" algn="ctr" defTabSz="889000">
              <a:lnSpc>
                <a:spcPct val="90000"/>
              </a:lnSpc>
              <a:spcBef>
                <a:spcPct val="0"/>
              </a:spcBef>
              <a:spcAft>
                <a:spcPct val="35000"/>
              </a:spcAft>
              <a:buNone/>
            </a:pPr>
            <a:r>
              <a:rPr lang="en-US" sz="2000" kern="1200"/>
              <a:t>Decide what to do</a:t>
            </a:r>
          </a:p>
        </p:txBody>
      </p:sp>
      <p:sp>
        <p:nvSpPr>
          <p:cNvPr id="16" name="Freeform: Shape 15">
            <a:extLst>
              <a:ext uri="{FF2B5EF4-FFF2-40B4-BE49-F238E27FC236}">
                <a16:creationId xmlns:a16="http://schemas.microsoft.com/office/drawing/2014/main" id="{CF615AFD-309E-4A59-A670-E99DA157A25B}"/>
              </a:ext>
            </a:extLst>
          </p:cNvPr>
          <p:cNvSpPr/>
          <p:nvPr/>
        </p:nvSpPr>
        <p:spPr>
          <a:xfrm>
            <a:off x="4323336" y="2467049"/>
            <a:ext cx="3545327" cy="3545327"/>
          </a:xfrm>
          <a:custGeom>
            <a:avLst/>
            <a:gdLst/>
            <a:ahLst/>
            <a:cxnLst/>
            <a:rect l="0" t="0" r="0" b="0"/>
            <a:pathLst>
              <a:path>
                <a:moveTo>
                  <a:pt x="188004" y="2567139"/>
                </a:moveTo>
                <a:arcTo wR="1772663" hR="1772663" stAng="9202373" swAng="1359271"/>
              </a:path>
            </a:pathLst>
          </a:custGeom>
          <a:noFill/>
          <a:ln>
            <a:tailEnd type="arrow"/>
          </a:ln>
        </p:spPr>
        <p:style>
          <a:lnRef idx="1">
            <a:schemeClr val="accent5">
              <a:hueOff val="-5068907"/>
              <a:satOff val="-13064"/>
              <a:lumOff val="-8824"/>
              <a:alphaOff val="0"/>
            </a:schemeClr>
          </a:lnRef>
          <a:fillRef idx="0">
            <a:scrgbClr r="0" g="0" b="0"/>
          </a:fillRef>
          <a:effectRef idx="0">
            <a:scrgbClr r="0" g="0" b="0"/>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CA50D400-8855-4A84-96C6-B60042BB644F}"/>
              </a:ext>
            </a:extLst>
          </p:cNvPr>
          <p:cNvSpPr/>
          <p:nvPr/>
        </p:nvSpPr>
        <p:spPr>
          <a:xfrm>
            <a:off x="3727198" y="3248046"/>
            <a:ext cx="1365795" cy="887767"/>
          </a:xfrm>
          <a:custGeom>
            <a:avLst/>
            <a:gdLst>
              <a:gd name="connsiteX0" fmla="*/ 0 w 1365795"/>
              <a:gd name="connsiteY0" fmla="*/ 147964 h 887767"/>
              <a:gd name="connsiteX1" fmla="*/ 147964 w 1365795"/>
              <a:gd name="connsiteY1" fmla="*/ 0 h 887767"/>
              <a:gd name="connsiteX2" fmla="*/ 1217831 w 1365795"/>
              <a:gd name="connsiteY2" fmla="*/ 0 h 887767"/>
              <a:gd name="connsiteX3" fmla="*/ 1365795 w 1365795"/>
              <a:gd name="connsiteY3" fmla="*/ 147964 h 887767"/>
              <a:gd name="connsiteX4" fmla="*/ 1365795 w 1365795"/>
              <a:gd name="connsiteY4" fmla="*/ 739803 h 887767"/>
              <a:gd name="connsiteX5" fmla="*/ 1217831 w 1365795"/>
              <a:gd name="connsiteY5" fmla="*/ 887767 h 887767"/>
              <a:gd name="connsiteX6" fmla="*/ 147964 w 1365795"/>
              <a:gd name="connsiteY6" fmla="*/ 887767 h 887767"/>
              <a:gd name="connsiteX7" fmla="*/ 0 w 1365795"/>
              <a:gd name="connsiteY7" fmla="*/ 739803 h 887767"/>
              <a:gd name="connsiteX8" fmla="*/ 0 w 1365795"/>
              <a:gd name="connsiteY8" fmla="*/ 147964 h 88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795" h="887767">
                <a:moveTo>
                  <a:pt x="0" y="147964"/>
                </a:moveTo>
                <a:cubicBezTo>
                  <a:pt x="0" y="66246"/>
                  <a:pt x="66246" y="0"/>
                  <a:pt x="147964" y="0"/>
                </a:cubicBezTo>
                <a:lnTo>
                  <a:pt x="1217831" y="0"/>
                </a:lnTo>
                <a:cubicBezTo>
                  <a:pt x="1299549" y="0"/>
                  <a:pt x="1365795" y="66246"/>
                  <a:pt x="1365795" y="147964"/>
                </a:cubicBezTo>
                <a:lnTo>
                  <a:pt x="1365795" y="739803"/>
                </a:lnTo>
                <a:cubicBezTo>
                  <a:pt x="1365795" y="821521"/>
                  <a:pt x="1299549" y="887767"/>
                  <a:pt x="1217831" y="887767"/>
                </a:cubicBezTo>
                <a:lnTo>
                  <a:pt x="147964" y="887767"/>
                </a:lnTo>
                <a:cubicBezTo>
                  <a:pt x="66246" y="887767"/>
                  <a:pt x="0" y="821521"/>
                  <a:pt x="0" y="739803"/>
                </a:cubicBezTo>
                <a:lnTo>
                  <a:pt x="0" y="147964"/>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19537" tIns="119537" rIns="119537" bIns="119537" numCol="1" spcCol="1270" anchor="ctr" anchorCtr="0">
            <a:noAutofit/>
          </a:bodyPr>
          <a:lstStyle/>
          <a:p>
            <a:pPr marL="0" lvl="0" indent="0" algn="ctr" defTabSz="889000">
              <a:lnSpc>
                <a:spcPct val="90000"/>
              </a:lnSpc>
              <a:spcBef>
                <a:spcPct val="0"/>
              </a:spcBef>
              <a:spcAft>
                <a:spcPct val="35000"/>
              </a:spcAft>
              <a:buNone/>
            </a:pPr>
            <a:r>
              <a:rPr lang="en-US" sz="2000" kern="1200"/>
              <a:t>Close</a:t>
            </a:r>
          </a:p>
        </p:txBody>
      </p:sp>
      <p:sp>
        <p:nvSpPr>
          <p:cNvPr id="18" name="Freeform: Shape 17">
            <a:extLst>
              <a:ext uri="{FF2B5EF4-FFF2-40B4-BE49-F238E27FC236}">
                <a16:creationId xmlns:a16="http://schemas.microsoft.com/office/drawing/2014/main" id="{F145C39E-AE85-47A8-B44F-72809DD5EB4C}"/>
              </a:ext>
            </a:extLst>
          </p:cNvPr>
          <p:cNvSpPr/>
          <p:nvPr/>
        </p:nvSpPr>
        <p:spPr>
          <a:xfrm>
            <a:off x="4323336" y="2467049"/>
            <a:ext cx="3545327" cy="3545327"/>
          </a:xfrm>
          <a:custGeom>
            <a:avLst/>
            <a:gdLst/>
            <a:ahLst/>
            <a:cxnLst/>
            <a:rect l="0" t="0" r="0" b="0"/>
            <a:pathLst>
              <a:path>
                <a:moveTo>
                  <a:pt x="426477" y="619355"/>
                </a:moveTo>
                <a:arcTo wR="1772663" hR="1772663" stAng="13235244" swAng="1210950"/>
              </a:path>
            </a:pathLst>
          </a:custGeom>
          <a:noFill/>
          <a:ln>
            <a:tailEnd type="arrow"/>
          </a:ln>
        </p:spPr>
        <p:style>
          <a:lnRef idx="1">
            <a:schemeClr val="accent5">
              <a:hueOff val="-6758543"/>
              <a:satOff val="-17419"/>
              <a:lumOff val="-11765"/>
              <a:alphaOff val="0"/>
            </a:schemeClr>
          </a:lnRef>
          <a:fillRef idx="0">
            <a:scrgbClr r="0" g="0" b="0"/>
          </a:fillRef>
          <a:effectRef idx="0">
            <a:scrgbClr r="0" g="0" b="0"/>
          </a:effectRef>
          <a:fontRef idx="minor">
            <a:schemeClr val="tx1">
              <a:hueOff val="0"/>
              <a:satOff val="0"/>
              <a:lumOff val="0"/>
              <a:alphaOff val="0"/>
            </a:schemeClr>
          </a:fontRef>
        </p:style>
      </p:sp>
      <p:sp>
        <p:nvSpPr>
          <p:cNvPr id="21" name="Thought Bubble: Cloud 20">
            <a:extLst>
              <a:ext uri="{FF2B5EF4-FFF2-40B4-BE49-F238E27FC236}">
                <a16:creationId xmlns:a16="http://schemas.microsoft.com/office/drawing/2014/main" id="{01095369-F169-4BDF-BC44-98A13D40ABEA}"/>
              </a:ext>
            </a:extLst>
          </p:cNvPr>
          <p:cNvSpPr/>
          <p:nvPr/>
        </p:nvSpPr>
        <p:spPr>
          <a:xfrm>
            <a:off x="7820842" y="1345178"/>
            <a:ext cx="2037533" cy="1071563"/>
          </a:xfrm>
          <a:prstGeom prst="cloudCallout">
            <a:avLst>
              <a:gd name="adj1" fmla="val -96564"/>
              <a:gd name="adj2" fmla="val 38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Waiter sets the table</a:t>
            </a:r>
          </a:p>
        </p:txBody>
      </p:sp>
      <p:sp>
        <p:nvSpPr>
          <p:cNvPr id="22" name="Thought Bubble: Cloud 21">
            <a:extLst>
              <a:ext uri="{FF2B5EF4-FFF2-40B4-BE49-F238E27FC236}">
                <a16:creationId xmlns:a16="http://schemas.microsoft.com/office/drawing/2014/main" id="{D357D8F6-D6A5-4745-BB98-DBE280534658}"/>
              </a:ext>
            </a:extLst>
          </p:cNvPr>
          <p:cNvSpPr/>
          <p:nvPr/>
        </p:nvSpPr>
        <p:spPr>
          <a:xfrm>
            <a:off x="9506669" y="2712264"/>
            <a:ext cx="2037533" cy="1071563"/>
          </a:xfrm>
          <a:prstGeom prst="cloudCallout">
            <a:avLst>
              <a:gd name="adj1" fmla="val -96564"/>
              <a:gd name="adj2" fmla="val 38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food allergies?</a:t>
            </a:r>
          </a:p>
        </p:txBody>
      </p:sp>
      <p:sp>
        <p:nvSpPr>
          <p:cNvPr id="23" name="Thought Bubble: Cloud 22">
            <a:extLst>
              <a:ext uri="{FF2B5EF4-FFF2-40B4-BE49-F238E27FC236}">
                <a16:creationId xmlns:a16="http://schemas.microsoft.com/office/drawing/2014/main" id="{EB2DE234-C24A-4670-B992-3E83D93553D9}"/>
              </a:ext>
            </a:extLst>
          </p:cNvPr>
          <p:cNvSpPr/>
          <p:nvPr/>
        </p:nvSpPr>
        <p:spPr>
          <a:xfrm>
            <a:off x="8933078" y="4694162"/>
            <a:ext cx="2037533" cy="1071563"/>
          </a:xfrm>
          <a:prstGeom prst="cloudCallout">
            <a:avLst>
              <a:gd name="adj1" fmla="val -96564"/>
              <a:gd name="adj2" fmla="val 38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me tell you about our specials</a:t>
            </a:r>
          </a:p>
        </p:txBody>
      </p:sp>
      <p:sp>
        <p:nvSpPr>
          <p:cNvPr id="24" name="Thought Bubble: Cloud 23">
            <a:extLst>
              <a:ext uri="{FF2B5EF4-FFF2-40B4-BE49-F238E27FC236}">
                <a16:creationId xmlns:a16="http://schemas.microsoft.com/office/drawing/2014/main" id="{DB0591C9-2105-457B-BE0E-43D7B2F9F1BB}"/>
              </a:ext>
            </a:extLst>
          </p:cNvPr>
          <p:cNvSpPr/>
          <p:nvPr/>
        </p:nvSpPr>
        <p:spPr>
          <a:xfrm>
            <a:off x="1317674" y="4545832"/>
            <a:ext cx="2037533" cy="1071563"/>
          </a:xfrm>
          <a:prstGeom prst="cloudCallout">
            <a:avLst>
              <a:gd name="adj1" fmla="val 89258"/>
              <a:gd name="adj2" fmla="val 55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What’ll you have?</a:t>
            </a:r>
          </a:p>
        </p:txBody>
      </p:sp>
      <p:sp>
        <p:nvSpPr>
          <p:cNvPr id="25" name="Thought Bubble: Cloud 24">
            <a:extLst>
              <a:ext uri="{FF2B5EF4-FFF2-40B4-BE49-F238E27FC236}">
                <a16:creationId xmlns:a16="http://schemas.microsoft.com/office/drawing/2014/main" id="{CE0DF95F-1A40-4B7C-9692-296F64342494}"/>
              </a:ext>
            </a:extLst>
          </p:cNvPr>
          <p:cNvSpPr/>
          <p:nvPr/>
        </p:nvSpPr>
        <p:spPr>
          <a:xfrm>
            <a:off x="746102" y="2582478"/>
            <a:ext cx="2037533" cy="1071563"/>
          </a:xfrm>
          <a:prstGeom prst="cloudCallout">
            <a:avLst>
              <a:gd name="adj1" fmla="val 89258"/>
              <a:gd name="adj2" fmla="val 55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me get you the check.</a:t>
            </a:r>
          </a:p>
        </p:txBody>
      </p:sp>
      <p:pic>
        <p:nvPicPr>
          <p:cNvPr id="29" name="Picture 28">
            <a:extLst>
              <a:ext uri="{FF2B5EF4-FFF2-40B4-BE49-F238E27FC236}">
                <a16:creationId xmlns:a16="http://schemas.microsoft.com/office/drawing/2014/main" id="{76DA80EC-243B-45F5-94CB-DB6C7D84E42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98346" y="77273"/>
            <a:ext cx="945856" cy="2535809"/>
          </a:xfrm>
          <a:prstGeom prst="rect">
            <a:avLst/>
          </a:prstGeom>
        </p:spPr>
      </p:pic>
      <p:sp>
        <p:nvSpPr>
          <p:cNvPr id="32" name="Footer Placeholder 18">
            <a:extLst>
              <a:ext uri="{FF2B5EF4-FFF2-40B4-BE49-F238E27FC236}">
                <a16:creationId xmlns:a16="http://schemas.microsoft.com/office/drawing/2014/main" id="{A32F7DE8-069D-4635-8EFF-4FB5CCC5B342}"/>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jasonknight@gmail.com</a:t>
            </a:r>
            <a:endParaRPr lang="en-US" sz="2000" b="1" dirty="0">
              <a:solidFill>
                <a:schemeClr val="tx1"/>
              </a:solidFill>
            </a:endParaRPr>
          </a:p>
        </p:txBody>
      </p:sp>
    </p:spTree>
    <p:extLst>
      <p:ext uri="{BB962C8B-B14F-4D97-AF65-F5344CB8AC3E}">
        <p14:creationId xmlns:p14="http://schemas.microsoft.com/office/powerpoint/2010/main" val="40514681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5" grpId="0" animBg="1"/>
      <p:bldP spid="17" grpId="0" animBg="1"/>
      <p:bldP spid="21" grpId="0" animBg="1"/>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itle 1">
            <a:extLst>
              <a:ext uri="{FF2B5EF4-FFF2-40B4-BE49-F238E27FC236}">
                <a16:creationId xmlns:a16="http://schemas.microsoft.com/office/drawing/2014/main" id="{EA9BE660-2FD7-472C-9B12-09AE1067D1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Set the stage</a:t>
            </a:r>
          </a:p>
        </p:txBody>
      </p:sp>
      <p:sp>
        <p:nvSpPr>
          <p:cNvPr id="1030" name="Content Placeholder 6">
            <a:extLst>
              <a:ext uri="{FF2B5EF4-FFF2-40B4-BE49-F238E27FC236}">
                <a16:creationId xmlns:a16="http://schemas.microsoft.com/office/drawing/2014/main" id="{6CB37780-CCCF-4FB0-ADCF-6C2FD321DBBF}"/>
              </a:ext>
            </a:extLst>
          </p:cNvPr>
          <p:cNvSpPr>
            <a:spLocks noGrp="1"/>
          </p:cNvSpPr>
          <p:nvPr>
            <p:ph idx="1"/>
          </p:nvPr>
        </p:nvSpPr>
        <p:spPr>
          <a:xfrm>
            <a:off x="655721" y="5400679"/>
            <a:ext cx="3657600" cy="972690"/>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Source: </a:t>
            </a:r>
            <a:r>
              <a:rPr lang="en-US" sz="2000" kern="1200" dirty="0">
                <a:solidFill>
                  <a:schemeClr val="accent1">
                    <a:lumMod val="40000"/>
                    <a:lumOff val="60000"/>
                  </a:schemeClr>
                </a:solidFill>
                <a:latin typeface="+mn-lt"/>
                <a:ea typeface="+mn-ea"/>
                <a:cs typeface="+mn-cs"/>
                <a:hlinkClick r:id="rId3">
                  <a:extLst>
                    <a:ext uri="{A12FA001-AC4F-418D-AE19-62706E023703}">
                      <ahyp:hlinkClr xmlns:ahyp="http://schemas.microsoft.com/office/drawing/2018/hyperlinkcolor" xmlns="" val="tx"/>
                    </a:ext>
                  </a:extLst>
                </a:hlinkClick>
              </a:rPr>
              <a:t>https://retromat.org/en/?id=81-78-68-117-101</a:t>
            </a:r>
            <a:r>
              <a:rPr lang="en-US" sz="2000" kern="1200" dirty="0">
                <a:solidFill>
                  <a:schemeClr val="accent1">
                    <a:lumMod val="40000"/>
                    <a:lumOff val="60000"/>
                  </a:schemeClr>
                </a:solidFill>
                <a:latin typeface="+mn-lt"/>
                <a:ea typeface="+mn-ea"/>
                <a:cs typeface="+mn-cs"/>
              </a:rPr>
              <a:t> </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116C718-3508-4066-A0A6-43B3C9C489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 t="18523" r="3" b="26777"/>
          <a:stretch/>
        </p:blipFill>
        <p:spPr bwMode="auto">
          <a:xfrm>
            <a:off x="5890698" y="492573"/>
            <a:ext cx="5079793" cy="5880796"/>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18">
            <a:extLst>
              <a:ext uri="{FF2B5EF4-FFF2-40B4-BE49-F238E27FC236}">
                <a16:creationId xmlns:a16="http://schemas.microsoft.com/office/drawing/2014/main" id="{EA83AB31-FE9C-4EAB-BEDA-F44157040E49}"/>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jasonknight@gmail.com</a:t>
            </a:r>
            <a:endParaRPr lang="en-US" sz="2000" b="1" dirty="0">
              <a:solidFill>
                <a:schemeClr val="bg1"/>
              </a:solidFill>
            </a:endParaRPr>
          </a:p>
        </p:txBody>
      </p:sp>
    </p:spTree>
    <p:extLst>
      <p:ext uri="{BB962C8B-B14F-4D97-AF65-F5344CB8AC3E}">
        <p14:creationId xmlns:p14="http://schemas.microsoft.com/office/powerpoint/2010/main" val="3226098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itle 1">
            <a:extLst>
              <a:ext uri="{FF2B5EF4-FFF2-40B4-BE49-F238E27FC236}">
                <a16:creationId xmlns:a16="http://schemas.microsoft.com/office/drawing/2014/main" id="{EA9BE660-2FD7-472C-9B12-09AE1067D1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Gather Data</a:t>
            </a:r>
          </a:p>
        </p:txBody>
      </p:sp>
      <p:sp>
        <p:nvSpPr>
          <p:cNvPr id="1030" name="Content Placeholder 6">
            <a:extLst>
              <a:ext uri="{FF2B5EF4-FFF2-40B4-BE49-F238E27FC236}">
                <a16:creationId xmlns:a16="http://schemas.microsoft.com/office/drawing/2014/main" id="{6CB37780-CCCF-4FB0-ADCF-6C2FD321DBBF}"/>
              </a:ext>
            </a:extLst>
          </p:cNvPr>
          <p:cNvSpPr>
            <a:spLocks noGrp="1"/>
          </p:cNvSpPr>
          <p:nvPr>
            <p:ph idx="1"/>
          </p:nvPr>
        </p:nvSpPr>
        <p:spPr>
          <a:xfrm>
            <a:off x="655721" y="5400679"/>
            <a:ext cx="3657600" cy="972690"/>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Source: </a:t>
            </a:r>
            <a:r>
              <a:rPr lang="en-US" sz="2000" kern="1200" dirty="0">
                <a:solidFill>
                  <a:schemeClr val="accent1">
                    <a:lumMod val="40000"/>
                    <a:lumOff val="60000"/>
                  </a:schemeClr>
                </a:solidFill>
                <a:latin typeface="+mn-lt"/>
                <a:ea typeface="+mn-ea"/>
                <a:cs typeface="+mn-cs"/>
                <a:hlinkClick r:id="rId3">
                  <a:extLst>
                    <a:ext uri="{A12FA001-AC4F-418D-AE19-62706E023703}">
                      <ahyp:hlinkClr xmlns:ahyp="http://schemas.microsoft.com/office/drawing/2018/hyperlinkcolor" xmlns="" val="tx"/>
                    </a:ext>
                  </a:extLst>
                </a:hlinkClick>
              </a:rPr>
              <a:t>https://retromat.org/en/?id=81-78-68-117-101</a:t>
            </a:r>
            <a:r>
              <a:rPr lang="en-US" sz="2000" kern="1200" dirty="0">
                <a:solidFill>
                  <a:schemeClr val="accent1">
                    <a:lumMod val="40000"/>
                    <a:lumOff val="60000"/>
                  </a:schemeClr>
                </a:solidFill>
                <a:latin typeface="+mn-lt"/>
                <a:ea typeface="+mn-ea"/>
                <a:cs typeface="+mn-cs"/>
              </a:rPr>
              <a:t> </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05F415B-6A27-4B16-93E1-44718D2B11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58" b="24375"/>
          <a:stretch/>
        </p:blipFill>
        <p:spPr bwMode="auto">
          <a:xfrm>
            <a:off x="5997623" y="563702"/>
            <a:ext cx="5003251" cy="573059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8">
            <a:extLst>
              <a:ext uri="{FF2B5EF4-FFF2-40B4-BE49-F238E27FC236}">
                <a16:creationId xmlns:a16="http://schemas.microsoft.com/office/drawing/2014/main" id="{29D0F5A4-6397-448C-A59D-36456BF09297}"/>
              </a:ext>
            </a:extLst>
          </p:cNvPr>
          <p:cNvSpPr txBox="1">
            <a:spLocks/>
          </p:cNvSpPr>
          <p:nvPr/>
        </p:nvSpPr>
        <p:spPr>
          <a:xfrm>
            <a:off x="0" y="6399213"/>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59169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itle 1">
            <a:extLst>
              <a:ext uri="{FF2B5EF4-FFF2-40B4-BE49-F238E27FC236}">
                <a16:creationId xmlns:a16="http://schemas.microsoft.com/office/drawing/2014/main" id="{EA9BE660-2FD7-472C-9B12-09AE1067D1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Generate Insights</a:t>
            </a:r>
          </a:p>
        </p:txBody>
      </p:sp>
      <p:sp>
        <p:nvSpPr>
          <p:cNvPr id="1030" name="Content Placeholder 6">
            <a:extLst>
              <a:ext uri="{FF2B5EF4-FFF2-40B4-BE49-F238E27FC236}">
                <a16:creationId xmlns:a16="http://schemas.microsoft.com/office/drawing/2014/main" id="{6CB37780-CCCF-4FB0-ADCF-6C2FD321DBBF}"/>
              </a:ext>
            </a:extLst>
          </p:cNvPr>
          <p:cNvSpPr>
            <a:spLocks noGrp="1"/>
          </p:cNvSpPr>
          <p:nvPr>
            <p:ph idx="1"/>
          </p:nvPr>
        </p:nvSpPr>
        <p:spPr>
          <a:xfrm>
            <a:off x="655721" y="5400679"/>
            <a:ext cx="3657600" cy="972690"/>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Source: </a:t>
            </a:r>
            <a:r>
              <a:rPr lang="en-US" sz="2000" kern="1200" dirty="0">
                <a:solidFill>
                  <a:schemeClr val="accent1">
                    <a:lumMod val="40000"/>
                    <a:lumOff val="60000"/>
                  </a:schemeClr>
                </a:solidFill>
                <a:latin typeface="+mn-lt"/>
                <a:ea typeface="+mn-ea"/>
                <a:cs typeface="+mn-cs"/>
                <a:hlinkClick r:id="rId3">
                  <a:extLst>
                    <a:ext uri="{A12FA001-AC4F-418D-AE19-62706E023703}">
                      <ahyp:hlinkClr xmlns:ahyp="http://schemas.microsoft.com/office/drawing/2018/hyperlinkcolor" xmlns="" val="tx"/>
                    </a:ext>
                  </a:extLst>
                </a:hlinkClick>
              </a:rPr>
              <a:t>https://retromat.org/en/?id=81-78-68-117-101</a:t>
            </a:r>
            <a:r>
              <a:rPr lang="en-US" sz="2000" kern="1200" dirty="0">
                <a:solidFill>
                  <a:schemeClr val="accent1">
                    <a:lumMod val="40000"/>
                    <a:lumOff val="60000"/>
                  </a:schemeClr>
                </a:solidFill>
                <a:latin typeface="+mn-lt"/>
                <a:ea typeface="+mn-ea"/>
                <a:cs typeface="+mn-cs"/>
              </a:rPr>
              <a:t> </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0F97983-F0C2-428A-9ACC-D5D186A56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38" r="24883"/>
          <a:stretch/>
        </p:blipFill>
        <p:spPr bwMode="auto">
          <a:xfrm>
            <a:off x="5167563" y="803672"/>
            <a:ext cx="6579606" cy="5250656"/>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8">
            <a:extLst>
              <a:ext uri="{FF2B5EF4-FFF2-40B4-BE49-F238E27FC236}">
                <a16:creationId xmlns:a16="http://schemas.microsoft.com/office/drawing/2014/main" id="{332BCB27-485B-4A2A-986B-581F27E474F7}"/>
              </a:ext>
            </a:extLst>
          </p:cNvPr>
          <p:cNvSpPr txBox="1">
            <a:spLocks/>
          </p:cNvSpPr>
          <p:nvPr/>
        </p:nvSpPr>
        <p:spPr>
          <a:xfrm>
            <a:off x="0" y="6399213"/>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145307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25FA-1BEA-404B-9091-644FC44D3CFA}"/>
              </a:ext>
            </a:extLst>
          </p:cNvPr>
          <p:cNvSpPr>
            <a:spLocks noGrp="1"/>
          </p:cNvSpPr>
          <p:nvPr>
            <p:ph type="title"/>
          </p:nvPr>
        </p:nvSpPr>
        <p:spPr>
          <a:xfrm>
            <a:off x="338666" y="599798"/>
            <a:ext cx="5006336" cy="1325563"/>
          </a:xfrm>
        </p:spPr>
        <p:txBody>
          <a:bodyPr>
            <a:normAutofit/>
          </a:bodyPr>
          <a:lstStyle/>
          <a:p>
            <a:pPr algn="ctr"/>
            <a:r>
              <a:rPr lang="en-US" dirty="0"/>
              <a:t>Jason Knight</a:t>
            </a:r>
          </a:p>
        </p:txBody>
      </p:sp>
      <p:sp>
        <p:nvSpPr>
          <p:cNvPr id="9" name="Content Placeholder 8">
            <a:extLst>
              <a:ext uri="{FF2B5EF4-FFF2-40B4-BE49-F238E27FC236}">
                <a16:creationId xmlns:a16="http://schemas.microsoft.com/office/drawing/2014/main" id="{3D7C4836-7DBA-48CD-91F6-370047386E62}"/>
              </a:ext>
            </a:extLst>
          </p:cNvPr>
          <p:cNvSpPr>
            <a:spLocks noGrp="1"/>
          </p:cNvSpPr>
          <p:nvPr>
            <p:ph idx="1"/>
          </p:nvPr>
        </p:nvSpPr>
        <p:spPr>
          <a:xfrm>
            <a:off x="344108" y="2134135"/>
            <a:ext cx="6207004" cy="2863901"/>
          </a:xfrm>
        </p:spPr>
        <p:txBody>
          <a:bodyPr anchor="t">
            <a:noAutofit/>
          </a:bodyPr>
          <a:lstStyle/>
          <a:p>
            <a:r>
              <a:rPr lang="en-US" sz="2000" dirty="0"/>
              <a:t>Husband and </a:t>
            </a:r>
            <a:r>
              <a:rPr lang="en-US" sz="2000" dirty="0" smtClean="0"/>
              <a:t>father</a:t>
            </a:r>
            <a:endParaRPr lang="en-US" sz="2000" dirty="0"/>
          </a:p>
          <a:p>
            <a:r>
              <a:rPr lang="en-US" sz="2000" dirty="0"/>
              <a:t>Software </a:t>
            </a:r>
            <a:r>
              <a:rPr lang="en-US" sz="2000" dirty="0" smtClean="0"/>
              <a:t>Developer</a:t>
            </a:r>
          </a:p>
          <a:p>
            <a:r>
              <a:rPr lang="en-US" sz="2000" dirty="0" smtClean="0"/>
              <a:t>Meetup Organizer</a:t>
            </a:r>
          </a:p>
          <a:p>
            <a:r>
              <a:rPr lang="en-US" sz="2000" dirty="0" smtClean="0"/>
              <a:t>Professional </a:t>
            </a:r>
            <a:r>
              <a:rPr lang="en-US" sz="2000" dirty="0"/>
              <a:t>Scrum Master (</a:t>
            </a:r>
            <a:r>
              <a:rPr lang="en-US" sz="2000" dirty="0" smtClean="0"/>
              <a:t>CSM, PSPO, PSM, SPC, PSD)</a:t>
            </a:r>
            <a:endParaRPr lang="en-US" sz="2000" dirty="0"/>
          </a:p>
          <a:p>
            <a:r>
              <a:rPr lang="en-US" sz="2000" dirty="0"/>
              <a:t>Scrum.org Professional Scrum Trainer </a:t>
            </a:r>
            <a:r>
              <a:rPr lang="en-US" sz="2000" i="1" dirty="0"/>
              <a:t>Alumni</a:t>
            </a:r>
            <a:r>
              <a:rPr lang="en-US" sz="2000" dirty="0"/>
              <a:t> (PST)</a:t>
            </a:r>
          </a:p>
          <a:p>
            <a:r>
              <a:rPr lang="en-US" sz="2000" dirty="0"/>
              <a:t>Lean </a:t>
            </a:r>
            <a:r>
              <a:rPr lang="en-US" sz="2000" dirty="0" smtClean="0"/>
              <a:t>Coach</a:t>
            </a:r>
            <a:endParaRPr lang="en-US" sz="2000" dirty="0"/>
          </a:p>
        </p:txBody>
      </p:sp>
      <p:sp>
        <p:nvSpPr>
          <p:cNvPr id="12" name="Freeform: Shape 11">
            <a:extLst>
              <a:ext uri="{FF2B5EF4-FFF2-40B4-BE49-F238E27FC236}">
                <a16:creationId xmlns:a16="http://schemas.microsoft.com/office/drawing/2014/main" id="{4F74D28C-3268-4E35-8EE1-D92CB4A85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8FA4D7C5-25B2-334A-A463-042839042683}"/>
              </a:ext>
            </a:extLst>
          </p:cNvPr>
          <p:cNvPicPr>
            <a:picLocks noChangeAspect="1"/>
          </p:cNvPicPr>
          <p:nvPr/>
        </p:nvPicPr>
        <p:blipFill rotWithShape="1">
          <a:blip r:embed="rId3">
            <a:extLst>
              <a:ext uri="{28A0092B-C50C-407E-A947-70E740481C1C}">
                <a14:useLocalDpi xmlns:a14="http://schemas.microsoft.com/office/drawing/2010/main" val="0"/>
              </a:ext>
            </a:extLst>
          </a:blip>
          <a:srcRect l="9204" r="2954"/>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6" name="TextBox 5">
            <a:extLst>
              <a:ext uri="{FF2B5EF4-FFF2-40B4-BE49-F238E27FC236}">
                <a16:creationId xmlns:a16="http://schemas.microsoft.com/office/drawing/2014/main" id="{111136E9-4765-4840-8C12-2699285128D2}"/>
              </a:ext>
            </a:extLst>
          </p:cNvPr>
          <p:cNvSpPr txBox="1"/>
          <p:nvPr/>
        </p:nvSpPr>
        <p:spPr>
          <a:xfrm>
            <a:off x="338666" y="5415583"/>
            <a:ext cx="7728096" cy="523220"/>
          </a:xfrm>
          <a:prstGeom prst="rect">
            <a:avLst/>
          </a:prstGeom>
          <a:noFill/>
        </p:spPr>
        <p:txBody>
          <a:bodyPr wrap="square" rtlCol="0">
            <a:spAutoFit/>
          </a:bodyPr>
          <a:lstStyle/>
          <a:p>
            <a:r>
              <a:rPr lang="en-US" sz="2800" dirty="0" smtClean="0">
                <a:solidFill>
                  <a:schemeClr val="accent2"/>
                </a:solidFill>
              </a:rPr>
              <a:t>I </a:t>
            </a:r>
            <a:r>
              <a:rPr lang="en-US" sz="2800" dirty="0">
                <a:solidFill>
                  <a:schemeClr val="accent2"/>
                </a:solidFill>
              </a:rPr>
              <a:t>e</a:t>
            </a:r>
            <a:r>
              <a:rPr lang="en-US" sz="2800" dirty="0" smtClean="0">
                <a:solidFill>
                  <a:schemeClr val="accent2"/>
                </a:solidFill>
              </a:rPr>
              <a:t>ncourage </a:t>
            </a:r>
            <a:r>
              <a:rPr lang="en-US" sz="2800" dirty="0">
                <a:solidFill>
                  <a:schemeClr val="accent2"/>
                </a:solidFill>
              </a:rPr>
              <a:t>and equip people to do their best work</a:t>
            </a:r>
          </a:p>
        </p:txBody>
      </p:sp>
      <p:sp>
        <p:nvSpPr>
          <p:cNvPr id="10" name="Footer Placeholder 18">
            <a:extLst>
              <a:ext uri="{FF2B5EF4-FFF2-40B4-BE49-F238E27FC236}">
                <a16:creationId xmlns:a16="http://schemas.microsoft.com/office/drawing/2014/main" id="{6CFB45C3-C03B-B643-9BD5-274BE7300294}"/>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1098498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itle 1">
            <a:extLst>
              <a:ext uri="{FF2B5EF4-FFF2-40B4-BE49-F238E27FC236}">
                <a16:creationId xmlns:a16="http://schemas.microsoft.com/office/drawing/2014/main" id="{EA9BE660-2FD7-472C-9B12-09AE1067D1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Decide what to do</a:t>
            </a:r>
          </a:p>
        </p:txBody>
      </p:sp>
      <p:sp>
        <p:nvSpPr>
          <p:cNvPr id="1030" name="Content Placeholder 6">
            <a:extLst>
              <a:ext uri="{FF2B5EF4-FFF2-40B4-BE49-F238E27FC236}">
                <a16:creationId xmlns:a16="http://schemas.microsoft.com/office/drawing/2014/main" id="{6CB37780-CCCF-4FB0-ADCF-6C2FD321DBBF}"/>
              </a:ext>
            </a:extLst>
          </p:cNvPr>
          <p:cNvSpPr>
            <a:spLocks noGrp="1"/>
          </p:cNvSpPr>
          <p:nvPr>
            <p:ph idx="1"/>
          </p:nvPr>
        </p:nvSpPr>
        <p:spPr>
          <a:xfrm>
            <a:off x="655721" y="5400679"/>
            <a:ext cx="3657600" cy="972690"/>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Source: </a:t>
            </a:r>
            <a:r>
              <a:rPr lang="en-US" sz="2000" kern="1200" dirty="0">
                <a:solidFill>
                  <a:schemeClr val="accent1">
                    <a:lumMod val="40000"/>
                    <a:lumOff val="60000"/>
                  </a:schemeClr>
                </a:solidFill>
                <a:latin typeface="+mn-lt"/>
                <a:ea typeface="+mn-ea"/>
                <a:cs typeface="+mn-cs"/>
                <a:hlinkClick r:id="rId3">
                  <a:extLst>
                    <a:ext uri="{A12FA001-AC4F-418D-AE19-62706E023703}">
                      <ahyp:hlinkClr xmlns:ahyp="http://schemas.microsoft.com/office/drawing/2018/hyperlinkcolor" xmlns="" val="tx"/>
                    </a:ext>
                  </a:extLst>
                </a:hlinkClick>
              </a:rPr>
              <a:t>https://retromat.org/en/?id=81-78-68-117-101</a:t>
            </a:r>
            <a:r>
              <a:rPr lang="en-US" sz="2000" kern="1200" dirty="0">
                <a:solidFill>
                  <a:schemeClr val="accent1">
                    <a:lumMod val="40000"/>
                    <a:lumOff val="60000"/>
                  </a:schemeClr>
                </a:solidFill>
                <a:latin typeface="+mn-lt"/>
                <a:ea typeface="+mn-ea"/>
                <a:cs typeface="+mn-cs"/>
              </a:rPr>
              <a:t> </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713F41F-0AEE-4640-AF23-B6BE643907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33" b="29584"/>
          <a:stretch/>
        </p:blipFill>
        <p:spPr bwMode="auto">
          <a:xfrm>
            <a:off x="6130531" y="632076"/>
            <a:ext cx="4634322" cy="559384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8">
            <a:extLst>
              <a:ext uri="{FF2B5EF4-FFF2-40B4-BE49-F238E27FC236}">
                <a16:creationId xmlns:a16="http://schemas.microsoft.com/office/drawing/2014/main" id="{913ECC63-5DF4-4C91-8AA6-EA587703C715}"/>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2045605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itle 1">
            <a:extLst>
              <a:ext uri="{FF2B5EF4-FFF2-40B4-BE49-F238E27FC236}">
                <a16:creationId xmlns:a16="http://schemas.microsoft.com/office/drawing/2014/main" id="{EA9BE660-2FD7-472C-9B12-09AE1067D14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Close</a:t>
            </a:r>
          </a:p>
        </p:txBody>
      </p:sp>
      <p:sp>
        <p:nvSpPr>
          <p:cNvPr id="1030" name="Content Placeholder 6">
            <a:extLst>
              <a:ext uri="{FF2B5EF4-FFF2-40B4-BE49-F238E27FC236}">
                <a16:creationId xmlns:a16="http://schemas.microsoft.com/office/drawing/2014/main" id="{6CB37780-CCCF-4FB0-ADCF-6C2FD321DBBF}"/>
              </a:ext>
            </a:extLst>
          </p:cNvPr>
          <p:cNvSpPr>
            <a:spLocks noGrp="1"/>
          </p:cNvSpPr>
          <p:nvPr>
            <p:ph idx="1"/>
          </p:nvPr>
        </p:nvSpPr>
        <p:spPr>
          <a:xfrm>
            <a:off x="655721" y="5400679"/>
            <a:ext cx="3657600" cy="972690"/>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Source: </a:t>
            </a:r>
            <a:r>
              <a:rPr lang="en-US" sz="2000" kern="1200" dirty="0">
                <a:solidFill>
                  <a:schemeClr val="accent1">
                    <a:lumMod val="40000"/>
                    <a:lumOff val="60000"/>
                  </a:schemeClr>
                </a:solidFill>
                <a:latin typeface="+mn-lt"/>
                <a:ea typeface="+mn-ea"/>
                <a:cs typeface="+mn-cs"/>
                <a:hlinkClick r:id="rId3">
                  <a:extLst>
                    <a:ext uri="{A12FA001-AC4F-418D-AE19-62706E023703}">
                      <ahyp:hlinkClr xmlns:ahyp="http://schemas.microsoft.com/office/drawing/2018/hyperlinkcolor" xmlns="" val="tx"/>
                    </a:ext>
                  </a:extLst>
                </a:hlinkClick>
              </a:rPr>
              <a:t>https://retromat.org/en/?id=81-78-68-117-101</a:t>
            </a:r>
            <a:r>
              <a:rPr lang="en-US" sz="2000" kern="1200" dirty="0">
                <a:solidFill>
                  <a:schemeClr val="accent1">
                    <a:lumMod val="40000"/>
                    <a:lumOff val="60000"/>
                  </a:schemeClr>
                </a:solidFill>
                <a:latin typeface="+mn-lt"/>
                <a:ea typeface="+mn-ea"/>
                <a:cs typeface="+mn-cs"/>
              </a:rPr>
              <a:t> </a:t>
            </a:r>
          </a:p>
        </p:txBody>
      </p:sp>
      <p:cxnSp>
        <p:nvCxnSpPr>
          <p:cNvPr id="141" name="Straight Connector 14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192D5C1E-DE9A-4A34-830A-762A299A6F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742"/>
          <a:stretch/>
        </p:blipFill>
        <p:spPr bwMode="auto">
          <a:xfrm>
            <a:off x="5186079" y="1626374"/>
            <a:ext cx="6432198" cy="360525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8">
            <a:extLst>
              <a:ext uri="{FF2B5EF4-FFF2-40B4-BE49-F238E27FC236}">
                <a16:creationId xmlns:a16="http://schemas.microsoft.com/office/drawing/2014/main" id="{28027128-2CF5-4B0A-B72B-A3D3642C648D}"/>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2457308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Group of men">
            <a:extLst>
              <a:ext uri="{FF2B5EF4-FFF2-40B4-BE49-F238E27FC236}">
                <a16:creationId xmlns:a16="http://schemas.microsoft.com/office/drawing/2014/main" id="{7725C41B-461B-421E-B13B-24C1013C3A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467723" y="3413124"/>
            <a:ext cx="2062163" cy="2062163"/>
          </a:xfrm>
          <a:prstGeom prst="rect">
            <a:avLst/>
          </a:prstGeom>
        </p:spPr>
      </p:pic>
      <p:sp>
        <p:nvSpPr>
          <p:cNvPr id="7" name="Title 1">
            <a:extLst>
              <a:ext uri="{FF2B5EF4-FFF2-40B4-BE49-F238E27FC236}">
                <a16:creationId xmlns:a16="http://schemas.microsoft.com/office/drawing/2014/main" id="{C40E5D7D-E62D-426A-901B-60E587DE0D7B}"/>
              </a:ext>
            </a:extLst>
          </p:cNvPr>
          <p:cNvSpPr txBox="1">
            <a:spLocks/>
          </p:cNvSpPr>
          <p:nvPr/>
        </p:nvSpPr>
        <p:spPr>
          <a:xfrm>
            <a:off x="7048498" y="645606"/>
            <a:ext cx="4900612" cy="2406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Let’s </a:t>
            </a:r>
            <a:r>
              <a:rPr lang="en-US" i="1" dirty="0" smtClean="0"/>
              <a:t>paws</a:t>
            </a:r>
            <a:r>
              <a:rPr lang="en-US" dirty="0" smtClean="0"/>
              <a:t> for your thoughts and questions.</a:t>
            </a:r>
            <a:endParaRPr lang="en-US" dirty="0"/>
          </a:p>
        </p:txBody>
      </p:sp>
      <p:sp>
        <p:nvSpPr>
          <p:cNvPr id="12" name="Footer Placeholder 18">
            <a:extLst>
              <a:ext uri="{FF2B5EF4-FFF2-40B4-BE49-F238E27FC236}">
                <a16:creationId xmlns:a16="http://schemas.microsoft.com/office/drawing/2014/main" id="{B6559202-816A-4F18-82BA-EBD72A7B29C3}"/>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pic>
        <p:nvPicPr>
          <p:cNvPr id="3" name="Content Placeholder 2"/>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948065" y="631906"/>
            <a:ext cx="5494777" cy="5002708"/>
          </a:xfrm>
        </p:spPr>
      </p:pic>
    </p:spTree>
    <p:extLst>
      <p:ext uri="{BB962C8B-B14F-4D97-AF65-F5344CB8AC3E}">
        <p14:creationId xmlns:p14="http://schemas.microsoft.com/office/powerpoint/2010/main" val="3082914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D2FC7872-9DD4-485C-BF76-877BA33F260A}"/>
              </a:ext>
            </a:extLst>
          </p:cNvPr>
          <p:cNvSpPr>
            <a:spLocks noGrp="1"/>
          </p:cNvSpPr>
          <p:nvPr>
            <p:ph type="title"/>
          </p:nvPr>
        </p:nvSpPr>
        <p:spPr>
          <a:xfrm>
            <a:off x="535020" y="685800"/>
            <a:ext cx="2780271" cy="5105400"/>
          </a:xfrm>
        </p:spPr>
        <p:txBody>
          <a:bodyPr>
            <a:normAutofit/>
          </a:bodyPr>
          <a:lstStyle/>
          <a:p>
            <a:r>
              <a:rPr lang="en-US" sz="3700">
                <a:solidFill>
                  <a:srgbClr val="FFFFFF"/>
                </a:solidFill>
              </a:rPr>
              <a:t>Create a plan for a retrospective</a:t>
            </a:r>
          </a:p>
        </p:txBody>
      </p:sp>
      <p:graphicFrame>
        <p:nvGraphicFramePr>
          <p:cNvPr id="5" name="Content Placeholder 2">
            <a:extLst>
              <a:ext uri="{FF2B5EF4-FFF2-40B4-BE49-F238E27FC236}">
                <a16:creationId xmlns:a16="http://schemas.microsoft.com/office/drawing/2014/main" id="{34388D16-1B62-4993-827E-1D9DD757599B}"/>
              </a:ext>
            </a:extLst>
          </p:cNvPr>
          <p:cNvGraphicFramePr>
            <a:graphicFrameLocks noGrp="1"/>
          </p:cNvGraphicFramePr>
          <p:nvPr>
            <p:ph idx="1"/>
            <p:extLst>
              <p:ext uri="{D42A27DB-BD31-4B8C-83A1-F6EECF244321}">
                <p14:modId xmlns:p14="http://schemas.microsoft.com/office/powerpoint/2010/main" val="175502117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ooter Placeholder 18">
            <a:extLst>
              <a:ext uri="{FF2B5EF4-FFF2-40B4-BE49-F238E27FC236}">
                <a16:creationId xmlns:a16="http://schemas.microsoft.com/office/drawing/2014/main" id="{BDDDF78E-A43B-45AC-A9C8-EC4E67C8B1CB}"/>
              </a:ext>
            </a:extLst>
          </p:cNvPr>
          <p:cNvSpPr txBox="1">
            <a:spLocks/>
          </p:cNvSpPr>
          <p:nvPr/>
        </p:nvSpPr>
        <p:spPr>
          <a:xfrm>
            <a:off x="-1" y="6382545"/>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2720701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rawing of a person&#10;&#10;Description automatically generated">
            <a:extLst>
              <a:ext uri="{FF2B5EF4-FFF2-40B4-BE49-F238E27FC236}">
                <a16:creationId xmlns:a16="http://schemas.microsoft.com/office/drawing/2014/main" id="{25A34722-9597-41AF-A84A-03710ED8CB1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 b="-1"/>
          <a:stretch/>
        </p:blipFill>
        <p:spPr>
          <a:xfrm>
            <a:off x="20" y="10"/>
            <a:ext cx="12191980" cy="6857990"/>
          </a:xfrm>
          <a:prstGeom prst="rect">
            <a:avLst/>
          </a:prstGeom>
        </p:spPr>
      </p:pic>
      <p:sp>
        <p:nvSpPr>
          <p:cNvPr id="7" name="Footer Placeholder 18">
            <a:extLst>
              <a:ext uri="{FF2B5EF4-FFF2-40B4-BE49-F238E27FC236}">
                <a16:creationId xmlns:a16="http://schemas.microsoft.com/office/drawing/2014/main" id="{5EF568F6-2892-461C-8141-4C0F1CFBD0C4}"/>
              </a:ext>
            </a:extLst>
          </p:cNvPr>
          <p:cNvSpPr txBox="1">
            <a:spLocks/>
          </p:cNvSpPr>
          <p:nvPr/>
        </p:nvSpPr>
        <p:spPr>
          <a:xfrm>
            <a:off x="0" y="6356351"/>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1058434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B83FC-4BC1-44E5-A42C-D454DBC5AE21}"/>
              </a:ext>
            </a:extLst>
          </p:cNvPr>
          <p:cNvSpPr>
            <a:spLocks noGrp="1"/>
          </p:cNvSpPr>
          <p:nvPr>
            <p:ph type="title"/>
          </p:nvPr>
        </p:nvSpPr>
        <p:spPr>
          <a:xfrm>
            <a:off x="863029" y="1012004"/>
            <a:ext cx="3416158" cy="4795408"/>
          </a:xfrm>
        </p:spPr>
        <p:txBody>
          <a:bodyPr>
            <a:normAutofit/>
          </a:bodyPr>
          <a:lstStyle/>
          <a:p>
            <a:r>
              <a:rPr lang="en-US" dirty="0" smtClean="0">
                <a:solidFill>
                  <a:srgbClr val="FFFFFF"/>
                </a:solidFill>
              </a:rPr>
              <a:t>What did our team adapt?</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4B62E0B4-DD9F-43C3-A9FB-2A4539AFCD83}"/>
              </a:ext>
            </a:extLst>
          </p:cNvPr>
          <p:cNvGraphicFramePr>
            <a:graphicFrameLocks noGrp="1"/>
          </p:cNvGraphicFramePr>
          <p:nvPr>
            <p:ph idx="1"/>
            <p:extLst>
              <p:ext uri="{D42A27DB-BD31-4B8C-83A1-F6EECF244321}">
                <p14:modId xmlns:p14="http://schemas.microsoft.com/office/powerpoint/2010/main" val="10608485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430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45110D8-ECB2-43EB-89DE-3ACDD238FCC0}"/>
              </a:ext>
            </a:extLst>
          </p:cNvPr>
          <p:cNvSpPr>
            <a:spLocks noGrp="1"/>
          </p:cNvSpPr>
          <p:nvPr>
            <p:ph idx="1"/>
          </p:nvPr>
        </p:nvSpPr>
        <p:spPr>
          <a:xfrm>
            <a:off x="0" y="5818187"/>
            <a:ext cx="12192000" cy="538163"/>
          </a:xfrm>
        </p:spPr>
        <p:txBody>
          <a:bodyPr/>
          <a:lstStyle/>
          <a:p>
            <a:pPr marL="0" indent="0" algn="r">
              <a:buNone/>
            </a:pPr>
            <a:r>
              <a:rPr lang="en-US" dirty="0"/>
              <a:t>Photo by </a:t>
            </a:r>
            <a:r>
              <a:rPr lang="en-US" dirty="0">
                <a:hlinkClick r:id="rId4"/>
              </a:rPr>
              <a:t>Emily Bauman</a:t>
            </a:r>
            <a:r>
              <a:rPr lang="en-US" dirty="0"/>
              <a:t> on </a:t>
            </a:r>
            <a:r>
              <a:rPr lang="en-US" dirty="0">
                <a:hlinkClick r:id="rId5"/>
              </a:rPr>
              <a:t>Unsplash</a:t>
            </a:r>
            <a:endParaRPr lang="en-US" dirty="0">
              <a:solidFill>
                <a:schemeClr val="bg2"/>
              </a:solidFill>
            </a:endParaRPr>
          </a:p>
        </p:txBody>
      </p:sp>
      <p:sp>
        <p:nvSpPr>
          <p:cNvPr id="5" name="Title 1">
            <a:extLst>
              <a:ext uri="{FF2B5EF4-FFF2-40B4-BE49-F238E27FC236}">
                <a16:creationId xmlns:a16="http://schemas.microsoft.com/office/drawing/2014/main" id="{11862C0F-24D0-468E-90D2-28C8410E76C3}"/>
              </a:ext>
            </a:extLst>
          </p:cNvPr>
          <p:cNvSpPr>
            <a:spLocks noGrp="1"/>
          </p:cNvSpPr>
          <p:nvPr>
            <p:ph type="title"/>
          </p:nvPr>
        </p:nvSpPr>
        <p:spPr>
          <a:xfrm>
            <a:off x="0" y="365125"/>
            <a:ext cx="12192000" cy="1325563"/>
          </a:xfrm>
          <a:solidFill>
            <a:schemeClr val="accent1">
              <a:alpha val="50000"/>
            </a:schemeClr>
          </a:solidFill>
        </p:spPr>
        <p:txBody>
          <a:bodyPr/>
          <a:lstStyle/>
          <a:p>
            <a:pPr algn="ctr"/>
            <a:r>
              <a:rPr lang="en-US" b="1" dirty="0">
                <a:solidFill>
                  <a:schemeClr val="bg1"/>
                </a:solidFill>
              </a:rPr>
              <a:t>Two weeks in the Caribbean, no communication!</a:t>
            </a:r>
          </a:p>
        </p:txBody>
      </p:sp>
      <p:sp>
        <p:nvSpPr>
          <p:cNvPr id="9" name="Footer Placeholder 18">
            <a:extLst>
              <a:ext uri="{FF2B5EF4-FFF2-40B4-BE49-F238E27FC236}">
                <a16:creationId xmlns:a16="http://schemas.microsoft.com/office/drawing/2014/main" id="{B584A487-2554-4930-A074-E021A63141E0}"/>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2828931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3D9D2-ABF0-4712-924E-7C98EAD6631D}"/>
              </a:ext>
            </a:extLst>
          </p:cNvPr>
          <p:cNvSpPr>
            <a:spLocks noGrp="1"/>
          </p:cNvSpPr>
          <p:nvPr>
            <p:ph idx="1"/>
          </p:nvPr>
        </p:nvSpPr>
        <p:spPr>
          <a:xfrm>
            <a:off x="566728" y="225409"/>
            <a:ext cx="7191375" cy="560387"/>
          </a:xfrm>
          <a:solidFill>
            <a:schemeClr val="accent1"/>
          </a:solidFill>
        </p:spPr>
        <p:txBody>
          <a:bodyPr>
            <a:normAutofit lnSpcReduction="10000"/>
          </a:bodyPr>
          <a:lstStyle/>
          <a:p>
            <a:pPr marL="0" indent="0" algn="ctr">
              <a:buNone/>
            </a:pPr>
            <a:r>
              <a:rPr lang="en-US" sz="3600" b="1" dirty="0">
                <a:solidFill>
                  <a:schemeClr val="bg1"/>
                </a:solidFill>
              </a:rPr>
              <a:t>Purpose of a Retrospective</a:t>
            </a:r>
            <a:endParaRPr lang="en-US" b="1" dirty="0">
              <a:solidFill>
                <a:schemeClr val="bg1"/>
              </a:solidFill>
            </a:endParaRPr>
          </a:p>
        </p:txBody>
      </p:sp>
      <p:sp>
        <p:nvSpPr>
          <p:cNvPr id="4" name="Content Placeholder 2">
            <a:extLst>
              <a:ext uri="{FF2B5EF4-FFF2-40B4-BE49-F238E27FC236}">
                <a16:creationId xmlns:a16="http://schemas.microsoft.com/office/drawing/2014/main" id="{689830FE-92F0-41FA-A3C9-57CAF06F017F}"/>
              </a:ext>
            </a:extLst>
          </p:cNvPr>
          <p:cNvSpPr txBox="1">
            <a:spLocks/>
          </p:cNvSpPr>
          <p:nvPr/>
        </p:nvSpPr>
        <p:spPr>
          <a:xfrm>
            <a:off x="566728" y="785797"/>
            <a:ext cx="7191375" cy="56038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Create a plan for possible improvements </a:t>
            </a:r>
            <a:endParaRPr lang="en-US" sz="2400" dirty="0"/>
          </a:p>
        </p:txBody>
      </p:sp>
      <p:sp>
        <p:nvSpPr>
          <p:cNvPr id="5" name="Content Placeholder 2">
            <a:extLst>
              <a:ext uri="{FF2B5EF4-FFF2-40B4-BE49-F238E27FC236}">
                <a16:creationId xmlns:a16="http://schemas.microsoft.com/office/drawing/2014/main" id="{635FF581-F49C-465D-81BE-1847EE8F9006}"/>
              </a:ext>
            </a:extLst>
          </p:cNvPr>
          <p:cNvSpPr txBox="1">
            <a:spLocks/>
          </p:cNvSpPr>
          <p:nvPr/>
        </p:nvSpPr>
        <p:spPr>
          <a:xfrm>
            <a:off x="566728" y="1443147"/>
            <a:ext cx="7191375" cy="342486"/>
          </a:xfrm>
          <a:prstGeom prst="rect">
            <a:avLst/>
          </a:prstGeom>
          <a:solidFill>
            <a:schemeClr val="accent6">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bg1"/>
                </a:solidFill>
              </a:rPr>
              <a:t>Structure of a professional Retrospective</a:t>
            </a:r>
            <a:endParaRPr lang="en-US" sz="2400" b="1" dirty="0">
              <a:solidFill>
                <a:schemeClr val="bg1"/>
              </a:solidFill>
            </a:endParaRPr>
          </a:p>
        </p:txBody>
      </p:sp>
      <p:sp>
        <p:nvSpPr>
          <p:cNvPr id="6" name="Content Placeholder 2">
            <a:extLst>
              <a:ext uri="{FF2B5EF4-FFF2-40B4-BE49-F238E27FC236}">
                <a16:creationId xmlns:a16="http://schemas.microsoft.com/office/drawing/2014/main" id="{12B7C33C-429E-42F8-89BC-8719CDE0C256}"/>
              </a:ext>
            </a:extLst>
          </p:cNvPr>
          <p:cNvSpPr txBox="1">
            <a:spLocks/>
          </p:cNvSpPr>
          <p:nvPr/>
        </p:nvSpPr>
        <p:spPr>
          <a:xfrm>
            <a:off x="566728" y="2003535"/>
            <a:ext cx="7191375" cy="350246"/>
          </a:xfrm>
          <a:prstGeom prst="rect">
            <a:avLst/>
          </a:prstGeom>
          <a:solidFill>
            <a:schemeClr val="accent6">
              <a:lumMod val="75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bg1"/>
                </a:solidFill>
              </a:rPr>
              <a:t>Set the stage</a:t>
            </a:r>
          </a:p>
        </p:txBody>
      </p:sp>
      <p:sp>
        <p:nvSpPr>
          <p:cNvPr id="7" name="Content Placeholder 2">
            <a:extLst>
              <a:ext uri="{FF2B5EF4-FFF2-40B4-BE49-F238E27FC236}">
                <a16:creationId xmlns:a16="http://schemas.microsoft.com/office/drawing/2014/main" id="{B1C99EBA-4519-4CB6-9946-76694BB747EA}"/>
              </a:ext>
            </a:extLst>
          </p:cNvPr>
          <p:cNvSpPr txBox="1">
            <a:spLocks/>
          </p:cNvSpPr>
          <p:nvPr/>
        </p:nvSpPr>
        <p:spPr>
          <a:xfrm>
            <a:off x="566728" y="2576620"/>
            <a:ext cx="7191375" cy="350246"/>
          </a:xfrm>
          <a:prstGeom prst="rect">
            <a:avLst/>
          </a:prstGeom>
          <a:solidFill>
            <a:schemeClr val="accent6">
              <a:lumMod val="60000"/>
              <a:lumOff val="4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Gather Data</a:t>
            </a:r>
          </a:p>
        </p:txBody>
      </p:sp>
      <p:sp>
        <p:nvSpPr>
          <p:cNvPr id="8" name="Content Placeholder 2">
            <a:extLst>
              <a:ext uri="{FF2B5EF4-FFF2-40B4-BE49-F238E27FC236}">
                <a16:creationId xmlns:a16="http://schemas.microsoft.com/office/drawing/2014/main" id="{E7A5AB7C-CD03-430D-B5AF-0EED2821A525}"/>
              </a:ext>
            </a:extLst>
          </p:cNvPr>
          <p:cNvSpPr txBox="1">
            <a:spLocks/>
          </p:cNvSpPr>
          <p:nvPr/>
        </p:nvSpPr>
        <p:spPr>
          <a:xfrm>
            <a:off x="566728" y="3149704"/>
            <a:ext cx="7191375" cy="350246"/>
          </a:xfrm>
          <a:prstGeom prst="rect">
            <a:avLst/>
          </a:prstGeom>
          <a:solidFill>
            <a:schemeClr val="accent6">
              <a:lumMod val="40000"/>
              <a:lumOff val="6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Generate Insights</a:t>
            </a:r>
          </a:p>
        </p:txBody>
      </p:sp>
      <p:sp>
        <p:nvSpPr>
          <p:cNvPr id="9" name="Content Placeholder 2">
            <a:extLst>
              <a:ext uri="{FF2B5EF4-FFF2-40B4-BE49-F238E27FC236}">
                <a16:creationId xmlns:a16="http://schemas.microsoft.com/office/drawing/2014/main" id="{A3BA7957-8615-4DA2-9FA5-58C43A9C60FC}"/>
              </a:ext>
            </a:extLst>
          </p:cNvPr>
          <p:cNvSpPr txBox="1">
            <a:spLocks/>
          </p:cNvSpPr>
          <p:nvPr/>
        </p:nvSpPr>
        <p:spPr>
          <a:xfrm>
            <a:off x="566728" y="3722789"/>
            <a:ext cx="7191375" cy="350246"/>
          </a:xfrm>
          <a:prstGeom prst="rect">
            <a:avLst/>
          </a:prstGeom>
          <a:solidFill>
            <a:schemeClr val="accent6">
              <a:lumMod val="20000"/>
              <a:lumOff val="8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Decide what to do</a:t>
            </a:r>
          </a:p>
        </p:txBody>
      </p:sp>
      <p:sp>
        <p:nvSpPr>
          <p:cNvPr id="10" name="Content Placeholder 2">
            <a:extLst>
              <a:ext uri="{FF2B5EF4-FFF2-40B4-BE49-F238E27FC236}">
                <a16:creationId xmlns:a16="http://schemas.microsoft.com/office/drawing/2014/main" id="{47569906-E42D-4905-B1FC-EAC965B95088}"/>
              </a:ext>
            </a:extLst>
          </p:cNvPr>
          <p:cNvSpPr txBox="1">
            <a:spLocks/>
          </p:cNvSpPr>
          <p:nvPr/>
        </p:nvSpPr>
        <p:spPr>
          <a:xfrm>
            <a:off x="566728" y="4295873"/>
            <a:ext cx="7191375" cy="350246"/>
          </a:xfrm>
          <a:prstGeom prst="rect">
            <a:avLst/>
          </a:prstGeom>
          <a:solidFill>
            <a:schemeClr val="bg2"/>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Close</a:t>
            </a:r>
          </a:p>
        </p:txBody>
      </p:sp>
      <p:pic>
        <p:nvPicPr>
          <p:cNvPr id="15" name="Picture 14" descr="A person wearing glasses and smiling at the camera&#10;&#10;Description automatically generated">
            <a:extLst>
              <a:ext uri="{FF2B5EF4-FFF2-40B4-BE49-F238E27FC236}">
                <a16:creationId xmlns:a16="http://schemas.microsoft.com/office/drawing/2014/main" id="{4E6DAF72-6534-42CD-BE83-30B6A66D1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16" y="216664"/>
            <a:ext cx="3457575" cy="3457575"/>
          </a:xfrm>
          <a:prstGeom prst="rect">
            <a:avLst/>
          </a:prstGeom>
        </p:spPr>
      </p:pic>
      <p:sp>
        <p:nvSpPr>
          <p:cNvPr id="18" name="TextBox 17">
            <a:extLst>
              <a:ext uri="{FF2B5EF4-FFF2-40B4-BE49-F238E27FC236}">
                <a16:creationId xmlns:a16="http://schemas.microsoft.com/office/drawing/2014/main" id="{62B60805-4669-4537-A2BC-C60323117C77}"/>
              </a:ext>
            </a:extLst>
          </p:cNvPr>
          <p:cNvSpPr txBox="1"/>
          <p:nvPr/>
        </p:nvSpPr>
        <p:spPr>
          <a:xfrm>
            <a:off x="7796760" y="3722789"/>
            <a:ext cx="4037486" cy="923330"/>
          </a:xfrm>
          <a:prstGeom prst="rect">
            <a:avLst/>
          </a:prstGeom>
          <a:noFill/>
        </p:spPr>
        <p:txBody>
          <a:bodyPr wrap="square" rtlCol="0">
            <a:spAutoFit/>
          </a:bodyPr>
          <a:lstStyle/>
          <a:p>
            <a:pPr algn="ctr"/>
            <a:r>
              <a:rPr lang="en-US" sz="5400" dirty="0">
                <a:latin typeface="Freestyle Script" panose="030804020302050B0404" pitchFamily="66" charset="0"/>
              </a:rPr>
              <a:t>Happy </a:t>
            </a:r>
            <a:r>
              <a:rPr lang="en-US" sz="5400" dirty="0" err="1">
                <a:latin typeface="Freestyle Script" panose="030804020302050B0404" pitchFamily="66" charset="0"/>
              </a:rPr>
              <a:t>Retrospecting</a:t>
            </a:r>
            <a:r>
              <a:rPr lang="en-US" sz="5400" dirty="0">
                <a:latin typeface="Freestyle Script" panose="030804020302050B0404" pitchFamily="66" charset="0"/>
              </a:rPr>
              <a:t>!</a:t>
            </a:r>
          </a:p>
        </p:txBody>
      </p:sp>
      <p:sp>
        <p:nvSpPr>
          <p:cNvPr id="20" name="Footer Placeholder 18">
            <a:extLst>
              <a:ext uri="{FF2B5EF4-FFF2-40B4-BE49-F238E27FC236}">
                <a16:creationId xmlns:a16="http://schemas.microsoft.com/office/drawing/2014/main" id="{7640AE23-88DF-400B-B6B5-2B5AB062A7BE}"/>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pic>
        <p:nvPicPr>
          <p:cNvPr id="2" name="Picture 1"/>
          <p:cNvPicPr>
            <a:picLocks noChangeAspect="1"/>
          </p:cNvPicPr>
          <p:nvPr/>
        </p:nvPicPr>
        <p:blipFill>
          <a:blip r:embed="rId4"/>
          <a:stretch>
            <a:fillRect/>
          </a:stretch>
        </p:blipFill>
        <p:spPr>
          <a:xfrm>
            <a:off x="566728" y="4745990"/>
            <a:ext cx="1302451" cy="1547493"/>
          </a:xfrm>
          <a:prstGeom prst="rect">
            <a:avLst/>
          </a:prstGeom>
        </p:spPr>
      </p:pic>
      <p:pic>
        <p:nvPicPr>
          <p:cNvPr id="11" name="Picture 10"/>
          <p:cNvPicPr>
            <a:picLocks noChangeAspect="1"/>
          </p:cNvPicPr>
          <p:nvPr/>
        </p:nvPicPr>
        <p:blipFill>
          <a:blip r:embed="rId5"/>
          <a:stretch>
            <a:fillRect/>
          </a:stretch>
        </p:blipFill>
        <p:spPr>
          <a:xfrm>
            <a:off x="2064513" y="4731598"/>
            <a:ext cx="1213827" cy="1539273"/>
          </a:xfrm>
          <a:prstGeom prst="rect">
            <a:avLst/>
          </a:prstGeom>
        </p:spPr>
      </p:pic>
      <p:sp>
        <p:nvSpPr>
          <p:cNvPr id="13" name="TextBox 12"/>
          <p:cNvSpPr txBox="1"/>
          <p:nvPr/>
        </p:nvSpPr>
        <p:spPr>
          <a:xfrm>
            <a:off x="5021871" y="4607491"/>
            <a:ext cx="6812375" cy="1754326"/>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hlinkClick r:id="rId6"/>
              </a:rPr>
              <a:t>https://</a:t>
            </a:r>
            <a:r>
              <a:rPr lang="en-US" dirty="0" smtClean="0">
                <a:hlinkClick r:id="rId6"/>
              </a:rPr>
              <a:t>www.amazon.com/Agile-Retrospectives-Making-Teams-Great/dp/0977616649</a:t>
            </a:r>
            <a:endParaRPr lang="en-US" dirty="0" smtClean="0"/>
          </a:p>
          <a:p>
            <a:pPr marL="285750" indent="-285750">
              <a:lnSpc>
                <a:spcPct val="150000"/>
              </a:lnSpc>
              <a:buFont typeface="Arial" panose="020B0604020202020204" pitchFamily="34" charset="0"/>
              <a:buChar char="•"/>
            </a:pPr>
            <a:r>
              <a:rPr lang="en-US" dirty="0" smtClean="0">
                <a:hlinkClick r:id="rId7"/>
              </a:rPr>
              <a:t>https://retromat.org</a:t>
            </a:r>
            <a:endParaRPr lang="en-US" dirty="0" smtClean="0"/>
          </a:p>
          <a:p>
            <a:pPr marL="285750" indent="-285750">
              <a:lnSpc>
                <a:spcPct val="150000"/>
              </a:lnSpc>
              <a:buFont typeface="Arial" panose="020B0604020202020204" pitchFamily="34" charset="0"/>
              <a:buChar char="•"/>
            </a:pPr>
            <a:r>
              <a:rPr lang="en-US" dirty="0">
                <a:hlinkClick r:id="rId8"/>
              </a:rPr>
              <a:t>http://www.liberatingstructures.com</a:t>
            </a:r>
            <a:r>
              <a:rPr lang="en-US" dirty="0" smtClean="0">
                <a:hlinkClick r:id="rId8"/>
              </a:rPr>
              <a:t>/</a:t>
            </a:r>
            <a:endParaRPr lang="en-US" dirty="0" smtClean="0"/>
          </a:p>
        </p:txBody>
      </p:sp>
      <p:pic>
        <p:nvPicPr>
          <p:cNvPr id="14" name="Picture 13"/>
          <p:cNvPicPr>
            <a:picLocks noChangeAspect="1"/>
          </p:cNvPicPr>
          <p:nvPr/>
        </p:nvPicPr>
        <p:blipFill>
          <a:blip r:embed="rId9"/>
          <a:stretch>
            <a:fillRect/>
          </a:stretch>
        </p:blipFill>
        <p:spPr>
          <a:xfrm>
            <a:off x="3473673" y="4745990"/>
            <a:ext cx="1352865" cy="1554564"/>
          </a:xfrm>
          <a:prstGeom prst="rect">
            <a:avLst/>
          </a:prstGeom>
        </p:spPr>
      </p:pic>
    </p:spTree>
    <p:extLst>
      <p:ext uri="{BB962C8B-B14F-4D97-AF65-F5344CB8AC3E}">
        <p14:creationId xmlns:p14="http://schemas.microsoft.com/office/powerpoint/2010/main" val="145415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uiExpand="1" animBg="1"/>
      <p:bldP spid="5" grpId="0" uiExpand="1" animBg="1"/>
      <p:bldP spid="6" grpId="0" uiExpand="1" animBg="1"/>
      <p:bldP spid="7" grpId="0" uiExpand="1" animBg="1"/>
      <p:bldP spid="8" grpId="0" uiExpand="1" animBg="1"/>
      <p:bldP spid="9" grpId="0" uiExpand="1" animBg="1"/>
      <p:bldP spid="10" grpId="0" uiExpand="1"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5BF5DDF-83E1-491E-A398-824C9FD117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4930" y="643467"/>
            <a:ext cx="10222139" cy="5571066"/>
          </a:xfrm>
          <a:prstGeom prst="rect">
            <a:avLst/>
          </a:prstGeom>
        </p:spPr>
      </p:pic>
      <p:sp>
        <p:nvSpPr>
          <p:cNvPr id="9" name="Footer Placeholder 18">
            <a:extLst>
              <a:ext uri="{FF2B5EF4-FFF2-40B4-BE49-F238E27FC236}">
                <a16:creationId xmlns:a16="http://schemas.microsoft.com/office/drawing/2014/main" id="{2186687B-76B3-4EF3-A184-6CFCC27C6B33}"/>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3135876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0DF90E-6BAD-4E82-8FDF-717C9A3573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BED53A-DED7-4F82-AE7D-DDA310E58D02}"/>
              </a:ext>
            </a:extLst>
          </p:cNvPr>
          <p:cNvSpPr>
            <a:spLocks noGrp="1"/>
          </p:cNvSpPr>
          <p:nvPr>
            <p:ph type="title"/>
          </p:nvPr>
        </p:nvSpPr>
        <p:spPr>
          <a:xfrm>
            <a:off x="833002" y="365125"/>
            <a:ext cx="10520702" cy="1325563"/>
          </a:xfrm>
        </p:spPr>
        <p:txBody>
          <a:bodyPr>
            <a:normAutofit/>
          </a:bodyPr>
          <a:lstStyle/>
          <a:p>
            <a:pPr algn="ctr"/>
            <a:r>
              <a:rPr lang="en-US" dirty="0"/>
              <a:t>Retrospective Quadrant Exercise</a:t>
            </a:r>
          </a:p>
        </p:txBody>
      </p:sp>
      <p:graphicFrame>
        <p:nvGraphicFramePr>
          <p:cNvPr id="6" name="Content Placeholder 2">
            <a:extLst>
              <a:ext uri="{FF2B5EF4-FFF2-40B4-BE49-F238E27FC236}">
                <a16:creationId xmlns:a16="http://schemas.microsoft.com/office/drawing/2014/main" id="{7CA28E8C-D467-4743-A9D7-EDDD0490CEB9}"/>
              </a:ext>
            </a:extLst>
          </p:cNvPr>
          <p:cNvGraphicFramePr>
            <a:graphicFrameLocks noGrp="1"/>
          </p:cNvGraphicFramePr>
          <p:nvPr>
            <p:ph idx="1"/>
            <p:extLst>
              <p:ext uri="{D42A27DB-BD31-4B8C-83A1-F6EECF244321}">
                <p14:modId xmlns:p14="http://schemas.microsoft.com/office/powerpoint/2010/main" val="463213000"/>
              </p:ext>
            </p:extLst>
          </p:nvPr>
        </p:nvGraphicFramePr>
        <p:xfrm>
          <a:off x="2873904" y="1924050"/>
          <a:ext cx="8272896"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a:extLst>
              <a:ext uri="{FF2B5EF4-FFF2-40B4-BE49-F238E27FC236}">
                <a16:creationId xmlns:a16="http://schemas.microsoft.com/office/drawing/2014/main" id="{EF61C4D9-64B8-4B3C-AAB3-71CDA86228F4}"/>
              </a:ext>
            </a:extLst>
          </p:cNvPr>
          <p:cNvCxnSpPr>
            <a:cxnSpLocks/>
          </p:cNvCxnSpPr>
          <p:nvPr/>
        </p:nvCxnSpPr>
        <p:spPr>
          <a:xfrm>
            <a:off x="1985962" y="4001294"/>
            <a:ext cx="84124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8285B9-21B6-40C0-B511-6EA284ACF23B}"/>
              </a:ext>
            </a:extLst>
          </p:cNvPr>
          <p:cNvCxnSpPr>
            <a:cxnSpLocks/>
          </p:cNvCxnSpPr>
          <p:nvPr/>
        </p:nvCxnSpPr>
        <p:spPr>
          <a:xfrm>
            <a:off x="6093353" y="1814513"/>
            <a:ext cx="2647" cy="45418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ooter Placeholder 18">
            <a:extLst>
              <a:ext uri="{FF2B5EF4-FFF2-40B4-BE49-F238E27FC236}">
                <a16:creationId xmlns:a16="http://schemas.microsoft.com/office/drawing/2014/main" id="{65E76D69-B921-447A-AB88-E08382028A85}"/>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38461876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BB7F-9FAA-4ED1-8D6B-E494150B16B0}"/>
              </a:ext>
            </a:extLst>
          </p:cNvPr>
          <p:cNvSpPr>
            <a:spLocks noGrp="1"/>
          </p:cNvSpPr>
          <p:nvPr>
            <p:ph type="title"/>
          </p:nvPr>
        </p:nvSpPr>
        <p:spPr>
          <a:xfrm>
            <a:off x="0" y="365125"/>
            <a:ext cx="12192000" cy="1325563"/>
          </a:xfrm>
          <a:solidFill>
            <a:schemeClr val="accent1">
              <a:alpha val="50000"/>
            </a:schemeClr>
          </a:solidFill>
        </p:spPr>
        <p:txBody>
          <a:bodyPr/>
          <a:lstStyle/>
          <a:p>
            <a:pPr algn="ctr"/>
            <a:r>
              <a:rPr lang="en-US" b="1" dirty="0">
                <a:solidFill>
                  <a:schemeClr val="bg1"/>
                </a:solidFill>
              </a:rPr>
              <a:t>She felt like she was drowning.</a:t>
            </a:r>
          </a:p>
        </p:txBody>
      </p:sp>
      <p:sp>
        <p:nvSpPr>
          <p:cNvPr id="7" name="Content Placeholder 6">
            <a:extLst>
              <a:ext uri="{FF2B5EF4-FFF2-40B4-BE49-F238E27FC236}">
                <a16:creationId xmlns:a16="http://schemas.microsoft.com/office/drawing/2014/main" id="{345110D8-ECB2-43EB-89DE-3ACDD238FCC0}"/>
              </a:ext>
            </a:extLst>
          </p:cNvPr>
          <p:cNvSpPr>
            <a:spLocks noGrp="1"/>
          </p:cNvSpPr>
          <p:nvPr>
            <p:ph idx="1"/>
          </p:nvPr>
        </p:nvSpPr>
        <p:spPr>
          <a:xfrm>
            <a:off x="0" y="5818187"/>
            <a:ext cx="12192000" cy="538163"/>
          </a:xfrm>
          <a:solidFill>
            <a:schemeClr val="accent6"/>
          </a:solidFill>
        </p:spPr>
        <p:style>
          <a:lnRef idx="0">
            <a:schemeClr val="accent5"/>
          </a:lnRef>
          <a:fillRef idx="3">
            <a:schemeClr val="accent5"/>
          </a:fillRef>
          <a:effectRef idx="3">
            <a:schemeClr val="accent5"/>
          </a:effectRef>
          <a:fontRef idx="minor">
            <a:schemeClr val="lt1"/>
          </a:fontRef>
        </p:style>
        <p:txBody>
          <a:bodyPr anchor="ctr"/>
          <a:lstStyle/>
          <a:p>
            <a:pPr marL="0" indent="0" algn="r">
              <a:buNone/>
            </a:pPr>
            <a:r>
              <a:rPr lang="en-US" dirty="0">
                <a:solidFill>
                  <a:schemeClr val="bg2"/>
                </a:solidFill>
              </a:rPr>
              <a:t>Photo by </a:t>
            </a:r>
            <a:r>
              <a:rPr lang="en-US" dirty="0">
                <a:solidFill>
                  <a:schemeClr val="bg2"/>
                </a:solidFill>
                <a:hlinkClick r:id="rId4">
                  <a:extLst>
                    <a:ext uri="{A12FA001-AC4F-418D-AE19-62706E023703}">
                      <ahyp:hlinkClr xmlns:ahyp="http://schemas.microsoft.com/office/drawing/2018/hyperlinkcolor" xmlns="" val="tx"/>
                    </a:ext>
                  </a:extLst>
                </a:hlinkClick>
              </a:rPr>
              <a:t>nikko</a:t>
            </a:r>
            <a:r>
              <a:rPr lang="en-US" dirty="0">
                <a:solidFill>
                  <a:schemeClr val="bg2"/>
                </a:solidFill>
                <a:hlinkClick r:id="rId4">
                  <a:extLst>
                    <a:ext uri="{A12FA001-AC4F-418D-AE19-62706E023703}">
                      <ahyp:hlinkClr xmlns:ahyp="http://schemas.microsoft.com/office/drawing/2018/hyperlinkcolor" xmlns="" val="tx"/>
                    </a:ext>
                  </a:extLst>
                </a:hlinkClick>
              </a:rPr>
              <a:t> </a:t>
            </a:r>
            <a:r>
              <a:rPr lang="en-US" dirty="0">
                <a:solidFill>
                  <a:schemeClr val="bg2"/>
                </a:solidFill>
                <a:hlinkClick r:id="rId4">
                  <a:extLst>
                    <a:ext uri="{A12FA001-AC4F-418D-AE19-62706E023703}">
                      <ahyp:hlinkClr xmlns:ahyp="http://schemas.microsoft.com/office/drawing/2018/hyperlinkcolor" xmlns="" val="tx"/>
                    </a:ext>
                  </a:extLst>
                </a:hlinkClick>
              </a:rPr>
              <a:t>macaspac</a:t>
            </a:r>
            <a:r>
              <a:rPr lang="en-US" dirty="0">
                <a:solidFill>
                  <a:schemeClr val="bg2"/>
                </a:solidFill>
              </a:rPr>
              <a:t> on </a:t>
            </a:r>
            <a:r>
              <a:rPr lang="en-US" dirty="0">
                <a:solidFill>
                  <a:schemeClr val="bg2"/>
                </a:solidFill>
                <a:hlinkClick r:id="rId5">
                  <a:extLst>
                    <a:ext uri="{A12FA001-AC4F-418D-AE19-62706E023703}">
                      <ahyp:hlinkClr xmlns:ahyp="http://schemas.microsoft.com/office/drawing/2018/hyperlinkcolor" xmlns="" val="tx"/>
                    </a:ext>
                  </a:extLst>
                </a:hlinkClick>
              </a:rPr>
              <a:t>Unsplash</a:t>
            </a:r>
            <a:endParaRPr lang="en-US" dirty="0">
              <a:solidFill>
                <a:schemeClr val="bg2"/>
              </a:solidFill>
            </a:endParaRPr>
          </a:p>
        </p:txBody>
      </p:sp>
      <p:sp>
        <p:nvSpPr>
          <p:cNvPr id="10" name="Footer Placeholder 18">
            <a:extLst>
              <a:ext uri="{FF2B5EF4-FFF2-40B4-BE49-F238E27FC236}">
                <a16:creationId xmlns:a16="http://schemas.microsoft.com/office/drawing/2014/main" id="{F72A9CB5-3A23-41D3-8709-20BD87B699B0}"/>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bg1"/>
                </a:solidFill>
              </a:rPr>
              <a:t>jasonknight@bokf.com</a:t>
            </a:r>
            <a:endParaRPr lang="en-US" sz="2000" b="1" dirty="0">
              <a:solidFill>
                <a:schemeClr val="bg1"/>
              </a:solidFill>
            </a:endParaRPr>
          </a:p>
        </p:txBody>
      </p:sp>
    </p:spTree>
    <p:extLst>
      <p:ext uri="{BB962C8B-B14F-4D97-AF65-F5344CB8AC3E}">
        <p14:creationId xmlns:p14="http://schemas.microsoft.com/office/powerpoint/2010/main" val="3890751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E9B4B-1B91-4A8D-A316-47F3F2D64D7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Was it our job to help her</a:t>
            </a:r>
          </a:p>
        </p:txBody>
      </p:sp>
      <p:sp>
        <p:nvSpPr>
          <p:cNvPr id="3" name="Content Placeholder 2">
            <a:extLst>
              <a:ext uri="{FF2B5EF4-FFF2-40B4-BE49-F238E27FC236}">
                <a16:creationId xmlns:a16="http://schemas.microsoft.com/office/drawing/2014/main" id="{F431BAF9-0D5E-4FE4-98AD-CBBCC17251F8}"/>
              </a:ext>
            </a:extLst>
          </p:cNvPr>
          <p:cNvSpPr>
            <a:spLocks noGrp="1"/>
          </p:cNvSpPr>
          <p:nvPr>
            <p:ph idx="1"/>
          </p:nvPr>
        </p:nvSpPr>
        <p:spPr>
          <a:xfrm>
            <a:off x="1524000" y="4256436"/>
            <a:ext cx="9144000" cy="1600818"/>
          </a:xfrm>
        </p:spPr>
        <p:txBody>
          <a:bodyPr vert="horz" lIns="91440" tIns="45720" rIns="91440" bIns="45720" rtlCol="0">
            <a:normAutofit lnSpcReduction="10000"/>
          </a:bodyPr>
          <a:lstStyle/>
          <a:p>
            <a:pPr marL="0" indent="0" algn="ctr">
              <a:buNone/>
            </a:pPr>
            <a:r>
              <a:rPr lang="en-US" sz="11500" kern="1200" dirty="0">
                <a:solidFill>
                  <a:schemeClr val="accent1"/>
                </a:solidFill>
                <a:latin typeface="+mn-lt"/>
                <a:ea typeface="+mn-ea"/>
                <a:cs typeface="+mn-cs"/>
              </a:rPr>
              <a:t>?</a:t>
            </a:r>
            <a:endParaRPr lang="en-US" sz="2400" kern="1200" dirty="0">
              <a:solidFill>
                <a:schemeClr val="accent1"/>
              </a:solidFill>
              <a:latin typeface="+mn-lt"/>
              <a:ea typeface="+mn-ea"/>
              <a:cs typeface="+mn-cs"/>
            </a:endParaRP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18">
            <a:extLst>
              <a:ext uri="{FF2B5EF4-FFF2-40B4-BE49-F238E27FC236}">
                <a16:creationId xmlns:a16="http://schemas.microsoft.com/office/drawing/2014/main" id="{EBEDC823-25FF-41E1-9CC1-22DB67BF11F1}"/>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3171098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E9B4B-1B91-4A8D-A316-47F3F2D64D7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What if you were the one drowning</a:t>
            </a:r>
          </a:p>
        </p:txBody>
      </p:sp>
      <p:sp>
        <p:nvSpPr>
          <p:cNvPr id="3" name="Content Placeholder 2">
            <a:extLst>
              <a:ext uri="{FF2B5EF4-FFF2-40B4-BE49-F238E27FC236}">
                <a16:creationId xmlns:a16="http://schemas.microsoft.com/office/drawing/2014/main" id="{F431BAF9-0D5E-4FE4-98AD-CBBCC17251F8}"/>
              </a:ext>
            </a:extLst>
          </p:cNvPr>
          <p:cNvSpPr>
            <a:spLocks noGrp="1"/>
          </p:cNvSpPr>
          <p:nvPr>
            <p:ph idx="1"/>
          </p:nvPr>
        </p:nvSpPr>
        <p:spPr>
          <a:xfrm>
            <a:off x="1524000" y="4213574"/>
            <a:ext cx="9144000" cy="1600818"/>
          </a:xfrm>
        </p:spPr>
        <p:txBody>
          <a:bodyPr vert="horz" lIns="91440" tIns="45720" rIns="91440" bIns="45720" rtlCol="0">
            <a:normAutofit lnSpcReduction="10000"/>
          </a:bodyPr>
          <a:lstStyle/>
          <a:p>
            <a:pPr marL="0" indent="0" algn="ctr">
              <a:buNone/>
            </a:pPr>
            <a:r>
              <a:rPr lang="en-US" sz="11500" kern="1200" dirty="0">
                <a:solidFill>
                  <a:schemeClr val="accent1"/>
                </a:solidFill>
                <a:latin typeface="+mn-lt"/>
                <a:ea typeface="+mn-ea"/>
                <a:cs typeface="+mn-cs"/>
              </a:rPr>
              <a:t>?</a:t>
            </a:r>
            <a:endParaRPr lang="en-US" sz="2400" kern="1200" dirty="0">
              <a:solidFill>
                <a:schemeClr val="accent1"/>
              </a:solidFill>
              <a:latin typeface="+mn-lt"/>
              <a:ea typeface="+mn-ea"/>
              <a:cs typeface="+mn-cs"/>
            </a:endParaRP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18">
            <a:extLst>
              <a:ext uri="{FF2B5EF4-FFF2-40B4-BE49-F238E27FC236}">
                <a16:creationId xmlns:a16="http://schemas.microsoft.com/office/drawing/2014/main" id="{726DD232-C313-4F64-A38F-2539EF5155F1}"/>
              </a:ext>
            </a:extLst>
          </p:cNvPr>
          <p:cNvSpPr txBox="1">
            <a:spLocks/>
          </p:cNvSpPr>
          <p:nvPr/>
        </p:nvSpPr>
        <p:spPr>
          <a:xfrm>
            <a:off x="0" y="6399213"/>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schemeClr val="tx1"/>
                </a:solidFill>
              </a:rPr>
              <a:t>jasonknight@bokf.com</a:t>
            </a:r>
            <a:endParaRPr lang="en-US" sz="2000" b="1" dirty="0">
              <a:solidFill>
                <a:schemeClr val="tx1"/>
              </a:solidFill>
            </a:endParaRPr>
          </a:p>
        </p:txBody>
      </p:sp>
    </p:spTree>
    <p:extLst>
      <p:ext uri="{BB962C8B-B14F-4D97-AF65-F5344CB8AC3E}">
        <p14:creationId xmlns:p14="http://schemas.microsoft.com/office/powerpoint/2010/main" val="31006750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7FC7EA7-0002-4176-808C-4583BE9FDB7C}"/>
              </a:ext>
            </a:extLst>
          </p:cNvPr>
          <p:cNvSpPr/>
          <p:nvPr/>
        </p:nvSpPr>
        <p:spPr>
          <a:xfrm>
            <a:off x="7800975" y="2596773"/>
            <a:ext cx="3428619" cy="3623053"/>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i="1" dirty="0"/>
          </a:p>
        </p:txBody>
      </p:sp>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99D1D8-8998-4B6C-9816-449D01327F87}"/>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What is the purpose of a Scrum Retrospective?</a:t>
            </a:r>
          </a:p>
        </p:txBody>
      </p:sp>
      <p:graphicFrame>
        <p:nvGraphicFramePr>
          <p:cNvPr id="5" name="Content Placeholder 2">
            <a:extLst>
              <a:ext uri="{FF2B5EF4-FFF2-40B4-BE49-F238E27FC236}">
                <a16:creationId xmlns:a16="http://schemas.microsoft.com/office/drawing/2014/main" id="{2222E2E9-1A84-41C2-B0D6-E9E2971874D5}"/>
              </a:ext>
            </a:extLst>
          </p:cNvPr>
          <p:cNvGraphicFramePr>
            <a:graphicFrameLocks noGrp="1"/>
          </p:cNvGraphicFramePr>
          <p:nvPr>
            <p:ph idx="1"/>
            <p:extLst>
              <p:ext uri="{D42A27DB-BD31-4B8C-83A1-F6EECF244321}">
                <p14:modId xmlns:p14="http://schemas.microsoft.com/office/powerpoint/2010/main" val="917868348"/>
              </p:ext>
            </p:extLst>
          </p:nvPr>
        </p:nvGraphicFramePr>
        <p:xfrm>
          <a:off x="1287463" y="2962275"/>
          <a:ext cx="10066337" cy="2943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18">
            <a:extLst>
              <a:ext uri="{FF2B5EF4-FFF2-40B4-BE49-F238E27FC236}">
                <a16:creationId xmlns:a16="http://schemas.microsoft.com/office/drawing/2014/main" id="{60BFAE41-93A2-45CA-B868-EE6C58ACE272}"/>
              </a:ext>
            </a:extLst>
          </p:cNvPr>
          <p:cNvSpPr txBox="1">
            <a:spLocks/>
          </p:cNvSpPr>
          <p:nvPr/>
        </p:nvSpPr>
        <p:spPr>
          <a:xfrm>
            <a:off x="0" y="6356350"/>
            <a:ext cx="12192000" cy="501649"/>
          </a:xfrm>
          <a:prstGeom prst="rect">
            <a:avLst/>
          </a:prstGeom>
          <a:solidFill>
            <a:schemeClr val="bg2">
              <a:lumMod val="75000"/>
            </a:schemeClr>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rPr>
              <a:t>jasonknight@bokf.com</a:t>
            </a:r>
          </a:p>
        </p:txBody>
      </p:sp>
    </p:spTree>
    <p:extLst>
      <p:ext uri="{BB962C8B-B14F-4D97-AF65-F5344CB8AC3E}">
        <p14:creationId xmlns:p14="http://schemas.microsoft.com/office/powerpoint/2010/main" val="358800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B83FC-4BC1-44E5-A42C-D454DBC5AE21}"/>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does the team inspect?</a:t>
            </a:r>
          </a:p>
        </p:txBody>
      </p:sp>
      <p:graphicFrame>
        <p:nvGraphicFramePr>
          <p:cNvPr id="5" name="Content Placeholder 2">
            <a:extLst>
              <a:ext uri="{FF2B5EF4-FFF2-40B4-BE49-F238E27FC236}">
                <a16:creationId xmlns:a16="http://schemas.microsoft.com/office/drawing/2014/main" id="{4B62E0B4-DD9F-43C3-A9FB-2A4539AFCD83}"/>
              </a:ext>
            </a:extLst>
          </p:cNvPr>
          <p:cNvGraphicFramePr>
            <a:graphicFrameLocks noGrp="1"/>
          </p:cNvGraphicFramePr>
          <p:nvPr>
            <p:ph idx="1"/>
            <p:extLst>
              <p:ext uri="{D42A27DB-BD31-4B8C-83A1-F6EECF244321}">
                <p14:modId xmlns:p14="http://schemas.microsoft.com/office/powerpoint/2010/main" val="11993973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150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3195</Words>
  <Application>Microsoft Office PowerPoint</Application>
  <PresentationFormat>Widescreen</PresentationFormat>
  <Paragraphs>269</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Freestyle Script</vt:lpstr>
      <vt:lpstr>Wingdings</vt:lpstr>
      <vt:lpstr>Office Theme</vt:lpstr>
      <vt:lpstr>Professional Retrospectives</vt:lpstr>
      <vt:lpstr>Jason Knight</vt:lpstr>
      <vt:lpstr>PowerPoint Presentation</vt:lpstr>
      <vt:lpstr>Retrospective Quadrant Exercise</vt:lpstr>
      <vt:lpstr>She felt like she was drowning.</vt:lpstr>
      <vt:lpstr>Was it our job to help her</vt:lpstr>
      <vt:lpstr>What if you were the one drowning</vt:lpstr>
      <vt:lpstr>What is the purpose of a Scrum Retrospective?</vt:lpstr>
      <vt:lpstr>What does the team inspect?</vt:lpstr>
      <vt:lpstr>Who should attend?</vt:lpstr>
      <vt:lpstr>Design is very important</vt:lpstr>
      <vt:lpstr>PowerPoint Presentation</vt:lpstr>
      <vt:lpstr>PowerPoint Presentation</vt:lpstr>
      <vt:lpstr>PowerPoint Presentation</vt:lpstr>
      <vt:lpstr>PowerPoint Presentation</vt:lpstr>
      <vt:lpstr>In a professional Retrospective, people…</vt:lpstr>
      <vt:lpstr>Set the stage</vt:lpstr>
      <vt:lpstr>Gather Data</vt:lpstr>
      <vt:lpstr>Generate Insights</vt:lpstr>
      <vt:lpstr>Decide what to do</vt:lpstr>
      <vt:lpstr>Close</vt:lpstr>
      <vt:lpstr>PowerPoint Presentation</vt:lpstr>
      <vt:lpstr>Create a plan for a retrospective</vt:lpstr>
      <vt:lpstr>PowerPoint Presentation</vt:lpstr>
      <vt:lpstr>What did our team adapt?</vt:lpstr>
      <vt:lpstr>Two weeks in the Caribbean, no communication!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Retrospectives</dc:title>
  <dc:creator>Jason Knight</dc:creator>
  <cp:lastModifiedBy>Knight, Jason (OK)</cp:lastModifiedBy>
  <cp:revision>37</cp:revision>
  <dcterms:created xsi:type="dcterms:W3CDTF">2019-09-13T16:14:09Z</dcterms:created>
  <dcterms:modified xsi:type="dcterms:W3CDTF">2020-08-27T21:06:40Z</dcterms:modified>
</cp:coreProperties>
</file>